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67" r:id="rId4"/>
    <p:sldMasterId id="2147483751" r:id="rId5"/>
    <p:sldMasterId id="2147483759" r:id="rId6"/>
    <p:sldMasterId id="2147483772" r:id="rId7"/>
  </p:sldMasterIdLst>
  <p:notesMasterIdLst>
    <p:notesMasterId r:id="rId22"/>
  </p:notesMasterIdLst>
  <p:sldIdLst>
    <p:sldId id="368" r:id="rId8"/>
    <p:sldId id="385" r:id="rId9"/>
    <p:sldId id="377" r:id="rId10"/>
    <p:sldId id="387" r:id="rId11"/>
    <p:sldId id="386" r:id="rId12"/>
    <p:sldId id="388" r:id="rId13"/>
    <p:sldId id="378" r:id="rId14"/>
    <p:sldId id="379" r:id="rId15"/>
    <p:sldId id="380" r:id="rId16"/>
    <p:sldId id="381" r:id="rId17"/>
    <p:sldId id="382" r:id="rId18"/>
    <p:sldId id="383" r:id="rId19"/>
    <p:sldId id="384" r:id="rId20"/>
    <p:sldId id="363" r:id="rId21"/>
  </p:sldIdLst>
  <p:sldSz cx="12192000" cy="6858000"/>
  <p:notesSz cx="6735763" cy="9866313"/>
  <p:embeddedFontLst>
    <p:embeddedFont>
      <p:font typeface="Söhne" panose="020B0604020202020204" charset="-128"/>
      <p:regular r:id="rId23"/>
      <p:bold r:id="rId24"/>
      <p:italic r:id="rId25"/>
      <p:boldItalic r:id="rId26"/>
    </p:embeddedFont>
    <p:embeddedFont>
      <p:font typeface="Tahoma" panose="020B0604030504040204" pitchFamily="34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640103D-52B4-40B2-BD70-A90C5648BB25}">
          <p14:sldIdLst>
            <p14:sldId id="368"/>
            <p14:sldId id="385"/>
            <p14:sldId id="377"/>
            <p14:sldId id="387"/>
            <p14:sldId id="386"/>
            <p14:sldId id="388"/>
            <p14:sldId id="378"/>
            <p14:sldId id="379"/>
            <p14:sldId id="380"/>
            <p14:sldId id="381"/>
            <p14:sldId id="382"/>
            <p14:sldId id="383"/>
            <p14:sldId id="384"/>
            <p14:sldId id="36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6244A3C-58AE-6752-6168-571F2BDD99AD}" name="Hirofumi Kugita" initials="HK" userId="S::h.kugita@woah.org::36d49357-c702-4144-bb0c-575061933a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E"/>
    <a:srgbClr val="FFCE3C"/>
    <a:srgbClr val="FF4815"/>
    <a:srgbClr val="003668"/>
    <a:srgbClr val="4D5C71"/>
    <a:srgbClr val="EFEEE8"/>
    <a:srgbClr val="DCE9F4"/>
    <a:srgbClr val="DDF3E6"/>
    <a:srgbClr val="FFE7F0"/>
    <a:srgbClr val="009D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3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tiwan Patanasatienkul" userId="ca74e352-80c7-44b0-8f2c-2815e418fa86" providerId="ADAL" clId="{2D7F8D40-E333-4029-AF10-B147637AA2CA}"/>
    <pc:docChg chg="modSld sldOrd">
      <pc:chgData name="Thitiwan Patanasatienkul" userId="ca74e352-80c7-44b0-8f2c-2815e418fa86" providerId="ADAL" clId="{2D7F8D40-E333-4029-AF10-B147637AA2CA}" dt="2025-08-28T00:05:26.606" v="1"/>
      <pc:docMkLst>
        <pc:docMk/>
      </pc:docMkLst>
      <pc:sldChg chg="ord">
        <pc:chgData name="Thitiwan Patanasatienkul" userId="ca74e352-80c7-44b0-8f2c-2815e418fa86" providerId="ADAL" clId="{2D7F8D40-E333-4029-AF10-B147637AA2CA}" dt="2025-08-28T00:05:26.606" v="1"/>
        <pc:sldMkLst>
          <pc:docMk/>
          <pc:sldMk cId="2402489272" sldId="3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A6F54-AFE3-F448-8315-932C428D4308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B573B-1B17-9948-94EB-312CE8678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8650B8-7849-6A4A-984F-C12F64EAE32A}"/>
              </a:ext>
            </a:extLst>
          </p:cNvPr>
          <p:cNvCxnSpPr>
            <a:cxnSpLocks/>
          </p:cNvCxnSpPr>
          <p:nvPr userDrawn="1"/>
        </p:nvCxnSpPr>
        <p:spPr>
          <a:xfrm>
            <a:off x="359825" y="4321612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7D6DCC2-30A2-6544-82B7-169774837FAE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35313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9E5F6CD-B9FA-3349-A72F-F2CAFC3871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7030" y="4386184"/>
            <a:ext cx="3013267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Date</a:t>
            </a:r>
            <a:endParaRPr lang="en-US" altLang="zh-TW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895558A-1645-5A44-8260-131729390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824" y="968785"/>
            <a:ext cx="11472349" cy="25794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5580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4815"/>
              </a:buClr>
              <a:buSzPct val="120000"/>
              <a:buFont typeface="Wingdings" pitchFamily="2" charset="2"/>
              <a:buNone/>
              <a:tabLst/>
              <a:defRPr sz="4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AE3C068-0C1E-78CD-7661-AD67936725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824" y="4386184"/>
            <a:ext cx="3657600" cy="2758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Click to change 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DC38A2E-9B2C-3227-594B-CBCD675FE1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825" y="4732126"/>
            <a:ext cx="3657600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Click to change position of presenter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782E8-D88C-5619-944F-67EC2AAC7B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7030" y="4732126"/>
            <a:ext cx="3013267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Location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19855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2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8650B8-7849-6A4A-984F-C12F64EAE32A}"/>
              </a:ext>
            </a:extLst>
          </p:cNvPr>
          <p:cNvCxnSpPr>
            <a:cxnSpLocks/>
          </p:cNvCxnSpPr>
          <p:nvPr userDrawn="1"/>
        </p:nvCxnSpPr>
        <p:spPr>
          <a:xfrm>
            <a:off x="359825" y="4321612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7D6DCC2-30A2-6544-82B7-169774837FAE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35313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9E5F6CD-B9FA-3349-A72F-F2CAFC3871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7030" y="4386184"/>
            <a:ext cx="2928426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Date</a:t>
            </a:r>
            <a:endParaRPr lang="en-US" altLang="zh-TW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895558A-1645-5A44-8260-131729390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824" y="968785"/>
            <a:ext cx="11472349" cy="25794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5580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4815"/>
              </a:buClr>
              <a:buSzPct val="120000"/>
              <a:buFont typeface="Wingdings" pitchFamily="2" charset="2"/>
              <a:buNone/>
              <a:tabLst/>
              <a:defRPr sz="4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AE3C068-0C1E-78CD-7661-AD67936725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824" y="4386184"/>
            <a:ext cx="3657600" cy="2758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Name of presenter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DC38A2E-9B2C-3227-594B-CBCD675FE1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825" y="4732126"/>
            <a:ext cx="3657600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Position of presenter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782E8-D88C-5619-944F-67EC2AAC7B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7030" y="4732126"/>
            <a:ext cx="2928426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Location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78258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2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7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8650B8-7849-6A4A-984F-C12F64EAE32A}"/>
              </a:ext>
            </a:extLst>
          </p:cNvPr>
          <p:cNvCxnSpPr>
            <a:cxnSpLocks/>
          </p:cNvCxnSpPr>
          <p:nvPr userDrawn="1"/>
        </p:nvCxnSpPr>
        <p:spPr>
          <a:xfrm>
            <a:off x="359825" y="4240332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CBA1B58-2151-5A4C-BD45-B390252DCF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0667" y="487602"/>
            <a:ext cx="5448064" cy="2123517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marR="0" indent="-22860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059BFE0-4E30-8349-91EB-F7752E3E2F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825" y="4323509"/>
            <a:ext cx="2743200" cy="275875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Name of presenter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A927972-55A4-4649-B0EE-4A612E0625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26098" y="4323510"/>
            <a:ext cx="2252633" cy="27587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Date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7D6DCC2-30A2-6544-82B7-169774837FAE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25153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581963B-15CA-5B43-8A40-420AEFDD5D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825" y="4682560"/>
            <a:ext cx="2743200" cy="27432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Position of presenter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ACC2B9E-E050-0B44-90A6-E547FC0149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944881"/>
            <a:ext cx="6096000" cy="4582160"/>
          </a:xfrm>
          <a:prstGeom prst="rect">
            <a:avLst/>
          </a:prstGeom>
        </p:spPr>
        <p:txBody>
          <a:bodyPr/>
          <a:lstStyle>
            <a:lvl1pPr algn="ctr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C349A61-8894-0B75-DAEB-684B51C51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26098" y="4688794"/>
            <a:ext cx="2252633" cy="27432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20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C125-5BF8-F07E-4BF1-58250858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520"/>
            <a:ext cx="10972800" cy="5486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51BBA-A7B7-2717-C7C3-E1725C306D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371600"/>
            <a:ext cx="10972800" cy="42976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FF4815"/>
                </a:solidFill>
              </a:defRPr>
            </a:lvl1pPr>
            <a:lvl2pPr marL="461963" indent="-231775">
              <a:defRPr/>
            </a:lvl2pPr>
            <a:lvl3pPr marL="630238" indent="-168275">
              <a:defRPr/>
            </a:lvl3pPr>
            <a:lvl4pPr marL="798513" indent="-168275">
              <a:defRPr/>
            </a:lvl4pPr>
            <a:lvl5pPr marL="968375" indent="-16986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063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C125-5BF8-F07E-4BF1-58250858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520"/>
            <a:ext cx="10972800" cy="5486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3200" b="1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51BBA-A7B7-2717-C7C3-E1725C306D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599" y="1371600"/>
            <a:ext cx="5394960" cy="42939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4815"/>
                </a:solidFill>
              </a:defRPr>
            </a:lvl1pPr>
            <a:lvl2pPr marL="461963" indent="-231775">
              <a:defRPr/>
            </a:lvl2pPr>
            <a:lvl3pPr marL="630238" indent="-168275">
              <a:defRPr/>
            </a:lvl3pPr>
            <a:lvl4pPr marL="798513" indent="-168275">
              <a:defRPr/>
            </a:lvl4pPr>
            <a:lvl5pPr marL="968375" indent="-16986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338572-1DE2-2BA5-2E5D-D19B7DFB9D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96551" y="1371599"/>
            <a:ext cx="5394960" cy="42939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4815"/>
                </a:solidFill>
              </a:defRPr>
            </a:lvl1pPr>
            <a:lvl2pPr marL="461963" indent="-231775">
              <a:defRPr/>
            </a:lvl2pPr>
            <a:lvl3pPr marL="630238" indent="-168275">
              <a:defRPr/>
            </a:lvl3pPr>
            <a:lvl4pPr marL="798513" indent="-168275">
              <a:defRPr/>
            </a:lvl4pPr>
            <a:lvl5pPr marL="968375" indent="-16986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3503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C125-5BF8-F07E-4BF1-58250858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520"/>
            <a:ext cx="10972800" cy="548640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51BBA-A7B7-2717-C7C3-E1725C306D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2011680"/>
            <a:ext cx="5394664" cy="368600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 marL="461963" indent="-231775">
              <a:defRPr sz="2000"/>
            </a:lvl2pPr>
            <a:lvl3pPr marL="630238" indent="-168275">
              <a:defRPr sz="1800"/>
            </a:lvl3pPr>
            <a:lvl4pPr marL="798513" indent="-168275">
              <a:defRPr sz="1600"/>
            </a:lvl4pPr>
            <a:lvl5pPr marL="968375" indent="-169863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338572-1DE2-2BA5-2E5D-D19B7DFB9D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7736" y="2011680"/>
            <a:ext cx="5394664" cy="368600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/>
          <a:lstStyle>
            <a:lvl1pPr>
              <a:defRPr lang="en-US" sz="2400" dirty="0"/>
            </a:lvl1pPr>
            <a:lvl2pPr>
              <a:defRPr lang="en-US" sz="2000" dirty="0"/>
            </a:lvl2pPr>
            <a:lvl3pPr>
              <a:defRPr lang="en-US" sz="1800" dirty="0"/>
            </a:lvl3pPr>
            <a:lvl4pPr>
              <a:defRPr lang="en-US" sz="1600" dirty="0"/>
            </a:lvl4pPr>
            <a:lvl5pPr>
              <a:defRPr lang="en-US" sz="16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461963" lvl="1" indent="-231775"/>
            <a:r>
              <a:rPr lang="en-US" dirty="0"/>
              <a:t>Second level</a:t>
            </a:r>
          </a:p>
          <a:p>
            <a:pPr marL="630238" lvl="2" indent="-168275"/>
            <a:r>
              <a:rPr lang="en-US" dirty="0"/>
              <a:t>Third level</a:t>
            </a:r>
          </a:p>
          <a:p>
            <a:pPr marL="798513" lvl="3" indent="-168275"/>
            <a:r>
              <a:rPr lang="en-US" dirty="0"/>
              <a:t>Fourth level</a:t>
            </a:r>
          </a:p>
          <a:p>
            <a:pPr marL="968375" lvl="4" indent="-169863"/>
            <a:r>
              <a:rPr lang="en-US" dirty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C5D34F-53FE-0766-3235-8263CC91B8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769" y="1371600"/>
            <a:ext cx="5394325" cy="5143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400" b="1">
                <a:solidFill>
                  <a:srgbClr val="FF481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00C78F3-5EC0-653B-B5C0-0ECF24DD06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075" y="1388745"/>
            <a:ext cx="5394325" cy="5143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400" b="1">
                <a:solidFill>
                  <a:srgbClr val="FF481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062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ACC2B9E-E050-0B44-90A6-E547FC0149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804672"/>
            <a:ext cx="6096000" cy="4820481"/>
          </a:xfrm>
          <a:prstGeom prst="rect">
            <a:avLst/>
          </a:prstGeom>
        </p:spPr>
        <p:txBody>
          <a:bodyPr/>
          <a:lstStyle>
            <a:lvl1pPr algn="ctr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126CD1-5AF1-414E-8D47-08DC361C3E1B}"/>
              </a:ext>
            </a:extLst>
          </p:cNvPr>
          <p:cNvCxnSpPr>
            <a:cxnSpLocks/>
          </p:cNvCxnSpPr>
          <p:nvPr userDrawn="1"/>
        </p:nvCxnSpPr>
        <p:spPr>
          <a:xfrm>
            <a:off x="359825" y="3714008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E5691E6-6994-824F-8353-002EBE8E07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246" y="1097582"/>
            <a:ext cx="5448064" cy="2359692"/>
          </a:xfrm>
          <a:prstGeom prst="rect">
            <a:avLst/>
          </a:prstGeom>
        </p:spPr>
        <p:txBody>
          <a:bodyPr lIns="0" anchor="t"/>
          <a:lstStyle>
            <a:lvl1pPr marL="0" marR="0" indent="-228600" algn="l" defTabSz="914400" rtl="0" eaLnBrk="1" fontAlgn="auto" latinLnBrk="0" hangingPunct="1">
              <a:lnSpc>
                <a:spcPts val="7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Thank you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D4464B-A619-AC44-A1C0-DE90616DAA83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25153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11E00E9-C768-8938-823F-956CD0CBB9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824" y="3943123"/>
            <a:ext cx="5418905" cy="2758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Name of the speaker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E31EF-C220-961E-E776-44787F49C4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824" y="4289065"/>
            <a:ext cx="5418905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Position of speaker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9377963-0714-4B12-872A-91F842B70D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9824" y="4631940"/>
            <a:ext cx="5418905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60481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8650B8-7849-6A4A-984F-C12F64EAE32A}"/>
              </a:ext>
            </a:extLst>
          </p:cNvPr>
          <p:cNvCxnSpPr>
            <a:cxnSpLocks/>
          </p:cNvCxnSpPr>
          <p:nvPr userDrawn="1"/>
        </p:nvCxnSpPr>
        <p:spPr>
          <a:xfrm>
            <a:off x="359825" y="4321612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7D6DCC2-30A2-6544-82B7-169774837FAE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35313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9E5F6CD-B9FA-3349-A72F-F2CAFC3871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7030" y="4386184"/>
            <a:ext cx="3013267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Date</a:t>
            </a:r>
            <a:endParaRPr lang="en-US" altLang="zh-TW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895558A-1645-5A44-8260-131729390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824" y="968785"/>
            <a:ext cx="11472349" cy="25794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5580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4815"/>
              </a:buClr>
              <a:buSzPct val="120000"/>
              <a:buFont typeface="Wingdings" pitchFamily="2" charset="2"/>
              <a:buNone/>
              <a:tabLst/>
              <a:defRPr sz="4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AE3C068-0C1E-78CD-7661-AD67936725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824" y="4386184"/>
            <a:ext cx="3657600" cy="2758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Click to change 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DC38A2E-9B2C-3227-594B-CBCD675FE1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825" y="4732126"/>
            <a:ext cx="3657600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Click to change position of presenter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782E8-D88C-5619-944F-67EC2AAC7B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7030" y="4732126"/>
            <a:ext cx="3013267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Location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3718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2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7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8650B8-7849-6A4A-984F-C12F64EAE32A}"/>
              </a:ext>
            </a:extLst>
          </p:cNvPr>
          <p:cNvCxnSpPr>
            <a:cxnSpLocks/>
          </p:cNvCxnSpPr>
          <p:nvPr userDrawn="1"/>
        </p:nvCxnSpPr>
        <p:spPr>
          <a:xfrm>
            <a:off x="359825" y="4321612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7D6DCC2-30A2-6544-82B7-169774837FAE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35313"/>
            <a:ext cx="114723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9E5F6CD-B9FA-3349-A72F-F2CAFC3871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7030" y="4386184"/>
            <a:ext cx="2928426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Date</a:t>
            </a:r>
            <a:endParaRPr lang="en-US" altLang="zh-TW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895558A-1645-5A44-8260-131729390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824" y="968785"/>
            <a:ext cx="11472349" cy="25794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5580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4815"/>
              </a:buClr>
              <a:buSzPct val="120000"/>
              <a:buFont typeface="Wingdings" pitchFamily="2" charset="2"/>
              <a:buNone/>
              <a:tabLst/>
              <a:defRPr sz="4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AE3C068-0C1E-78CD-7661-AD67936725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824" y="4386184"/>
            <a:ext cx="3657600" cy="2758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Name of presenter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DC38A2E-9B2C-3227-594B-CBCD675FE1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825" y="4732126"/>
            <a:ext cx="3657600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Position of presenter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782E8-D88C-5619-944F-67EC2AAC7B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7030" y="4732126"/>
            <a:ext cx="2928426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zh-TW" dirty="0"/>
              <a:t>Location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30435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2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7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8650B8-7849-6A4A-984F-C12F64EAE32A}"/>
              </a:ext>
            </a:extLst>
          </p:cNvPr>
          <p:cNvCxnSpPr>
            <a:cxnSpLocks/>
          </p:cNvCxnSpPr>
          <p:nvPr userDrawn="1"/>
        </p:nvCxnSpPr>
        <p:spPr>
          <a:xfrm>
            <a:off x="359825" y="4240332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CBA1B58-2151-5A4C-BD45-B390252DCF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0667" y="487602"/>
            <a:ext cx="5448064" cy="2123517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marR="0" indent="-228600" algn="l" defTabSz="914400" rtl="0" eaLnBrk="1" fontAlgn="auto" latinLnBrk="0" hangingPunct="1">
              <a:lnSpc>
                <a:spcPts val="7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Presentation title</a:t>
            </a:r>
          </a:p>
          <a:p>
            <a:pPr lvl="0"/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059BFE0-4E30-8349-91EB-F7752E3E2F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825" y="4323509"/>
            <a:ext cx="2743200" cy="275875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Name of presenter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A927972-55A4-4649-B0EE-4A612E0625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26098" y="4323510"/>
            <a:ext cx="2252633" cy="27587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Date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7D6DCC2-30A2-6544-82B7-169774837FAE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25153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581963B-15CA-5B43-8A40-420AEFDD5D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825" y="4682560"/>
            <a:ext cx="2743200" cy="27432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Position of presenter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ACC2B9E-E050-0B44-90A6-E547FC0149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algn="ctr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C349A61-8894-0B75-DAEB-684B51C510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26098" y="4688794"/>
            <a:ext cx="2252633" cy="27432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896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C125-5BF8-F07E-4BF1-58250858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40"/>
            <a:ext cx="10972800" cy="5486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51BBA-A7B7-2717-C7C3-E1725C306D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188720"/>
            <a:ext cx="10972800" cy="493776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FF4815"/>
                </a:solidFill>
              </a:defRPr>
            </a:lvl1pPr>
            <a:lvl2pPr marL="461963" indent="-231775">
              <a:defRPr/>
            </a:lvl2pPr>
            <a:lvl3pPr marL="630238" indent="-168275">
              <a:defRPr/>
            </a:lvl3pPr>
            <a:lvl4pPr marL="798513" indent="-168275">
              <a:defRPr/>
            </a:lvl4pPr>
            <a:lvl5pPr marL="968375" indent="-16986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80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C125-5BF8-F07E-4BF1-58250858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40"/>
            <a:ext cx="10972800" cy="5486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3200" b="1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51BBA-A7B7-2717-C7C3-E1725C306D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599" y="1188719"/>
            <a:ext cx="5394960" cy="4937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4815"/>
                </a:solidFill>
              </a:defRPr>
            </a:lvl1pPr>
            <a:lvl2pPr marL="461963" indent="-231775">
              <a:defRPr/>
            </a:lvl2pPr>
            <a:lvl3pPr marL="630238" indent="-168275">
              <a:defRPr/>
            </a:lvl3pPr>
            <a:lvl4pPr marL="798513" indent="-168275">
              <a:defRPr/>
            </a:lvl4pPr>
            <a:lvl5pPr marL="968375" indent="-16986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338572-1DE2-2BA5-2E5D-D19B7DFB9D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96551" y="1188719"/>
            <a:ext cx="5394960" cy="4937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4815"/>
                </a:solidFill>
              </a:defRPr>
            </a:lvl1pPr>
            <a:lvl2pPr marL="461963" indent="-231775">
              <a:defRPr/>
            </a:lvl2pPr>
            <a:lvl3pPr marL="630238" indent="-168275">
              <a:defRPr/>
            </a:lvl3pPr>
            <a:lvl4pPr marL="798513" indent="-168275">
              <a:defRPr/>
            </a:lvl4pPr>
            <a:lvl5pPr marL="968375" indent="-16986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488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  <p15:guide id="3" orient="horz" pos="386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C125-5BF8-F07E-4BF1-58250858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40"/>
            <a:ext cx="10972800" cy="548640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51BBA-A7B7-2717-C7C3-E1725C306D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792224"/>
            <a:ext cx="5394664" cy="432816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 marL="461963" indent="-231775">
              <a:defRPr sz="2000"/>
            </a:lvl2pPr>
            <a:lvl3pPr marL="630238" indent="-168275">
              <a:defRPr sz="1800"/>
            </a:lvl3pPr>
            <a:lvl4pPr marL="798513" indent="-168275">
              <a:defRPr sz="1600"/>
            </a:lvl4pPr>
            <a:lvl5pPr marL="968375" indent="-169863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338572-1DE2-2BA5-2E5D-D19B7DFB9D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7736" y="1792224"/>
            <a:ext cx="5394664" cy="432816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/>
          <a:lstStyle>
            <a:lvl1pPr>
              <a:defRPr lang="en-US" sz="2400" dirty="0"/>
            </a:lvl1pPr>
            <a:lvl2pPr>
              <a:defRPr lang="en-US" sz="2000" dirty="0"/>
            </a:lvl2pPr>
            <a:lvl3pPr>
              <a:defRPr lang="en-US" sz="1800" dirty="0"/>
            </a:lvl3pPr>
            <a:lvl4pPr>
              <a:defRPr lang="en-US" sz="1600" dirty="0"/>
            </a:lvl4pPr>
            <a:lvl5pPr>
              <a:defRPr lang="en-US" sz="16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461963" lvl="1" indent="-231775"/>
            <a:r>
              <a:rPr lang="en-US" dirty="0"/>
              <a:t>Second level</a:t>
            </a:r>
          </a:p>
          <a:p>
            <a:pPr marL="630238" lvl="2" indent="-168275"/>
            <a:r>
              <a:rPr lang="en-US" dirty="0"/>
              <a:t>Third level</a:t>
            </a:r>
          </a:p>
          <a:p>
            <a:pPr marL="798513" lvl="3" indent="-168275"/>
            <a:r>
              <a:rPr lang="en-US" dirty="0"/>
              <a:t>Fourth level</a:t>
            </a:r>
          </a:p>
          <a:p>
            <a:pPr marL="968375" lvl="4" indent="-169863"/>
            <a:r>
              <a:rPr lang="en-US" dirty="0"/>
              <a:t>Fifth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D5896F86-2772-6618-822B-748BB524C7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769" y="1188720"/>
            <a:ext cx="5394325" cy="5143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400" b="1">
                <a:solidFill>
                  <a:srgbClr val="FF481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8F5610B4-115A-9E94-1017-95E9DD8B75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8075" y="1188720"/>
            <a:ext cx="5394325" cy="5143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400" b="1">
                <a:solidFill>
                  <a:srgbClr val="FF481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52666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ACC2B9E-E050-0B44-90A6-E547FC0149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548640"/>
            <a:ext cx="5852160" cy="5577840"/>
          </a:xfrm>
          <a:prstGeom prst="rect">
            <a:avLst/>
          </a:prstGeom>
        </p:spPr>
        <p:txBody>
          <a:bodyPr/>
          <a:lstStyle>
            <a:lvl1pPr algn="ctr">
              <a:buNone/>
              <a:defRPr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126CD1-5AF1-414E-8D47-08DC361C3E1B}"/>
              </a:ext>
            </a:extLst>
          </p:cNvPr>
          <p:cNvCxnSpPr>
            <a:cxnSpLocks/>
          </p:cNvCxnSpPr>
          <p:nvPr userDrawn="1"/>
        </p:nvCxnSpPr>
        <p:spPr>
          <a:xfrm>
            <a:off x="359825" y="3714008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E5691E6-6994-824F-8353-002EBE8E07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246" y="1097582"/>
            <a:ext cx="5448064" cy="2359692"/>
          </a:xfrm>
          <a:prstGeom prst="rect">
            <a:avLst/>
          </a:prstGeom>
        </p:spPr>
        <p:txBody>
          <a:bodyPr lIns="0" anchor="t"/>
          <a:lstStyle>
            <a:lvl1pPr marL="0" marR="0" indent="-228600" algn="ctr" defTabSz="914400" rtl="0" eaLnBrk="1" fontAlgn="auto" latinLnBrk="0" hangingPunct="1">
              <a:lnSpc>
                <a:spcPts val="7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b="0" i="0">
                <a:solidFill>
                  <a:srgbClr val="FF48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Thank you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D4464B-A619-AC44-A1C0-DE90616DAA83}"/>
              </a:ext>
            </a:extLst>
          </p:cNvPr>
          <p:cNvCxnSpPr>
            <a:cxnSpLocks/>
          </p:cNvCxnSpPr>
          <p:nvPr userDrawn="1"/>
        </p:nvCxnSpPr>
        <p:spPr>
          <a:xfrm>
            <a:off x="359825" y="5625153"/>
            <a:ext cx="54189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11E00E9-C768-8938-823F-956CD0CBB9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824" y="3943123"/>
            <a:ext cx="5418905" cy="2758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Name of the speaker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E31EF-C220-961E-E776-44787F49C4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824" y="4289065"/>
            <a:ext cx="5418905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Position of speaker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9377963-0714-4B12-872A-91F842B70D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9824" y="4631940"/>
            <a:ext cx="5418905" cy="274320"/>
          </a:xfrm>
          <a:prstGeom prst="rect">
            <a:avLst/>
          </a:prstGeom>
        </p:spPr>
        <p:txBody>
          <a:bodyPr lIns="0"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rgbClr val="4D5C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GB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498875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B1100-23EA-D341-5043-BE97E4D83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024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F0600-E204-2025-A39F-7F0135AC4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C095A-9A57-886E-D095-C59D355B8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E57D5-9C43-C4DB-1A79-EC1281C18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185EF-3915-A009-E8D0-4769995A1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F7221-EC81-9F51-D653-B1F8BB808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4D264-739F-2C4A-0515-E824DD6B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776FE-C375-CB23-56BC-B32DC617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E80CC-D311-0454-FBB3-CD849818B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199A6-003E-D9EF-739D-05B8B774D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9ECA9-02C6-703F-920F-695BFF429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68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C11C5-61D8-1664-4D15-177CA043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A5859-E5AB-B935-C941-3F38F4BF9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5E26D-2831-390E-611A-11BE81968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23EF9-6C12-5E18-E482-26C3DB2E3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FA25A-2348-30CA-74D1-930AEC570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1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8D010-A628-DE3F-9156-DDF936F1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026F3-8708-1C80-EA9C-FE9A3FB479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84CA2-9254-2BB0-495D-A7C0F49C8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192EA-0B07-0DE7-00BA-7F2704DB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FF597-47CE-EC66-997C-68BA8622D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4CEEA-D2C5-7ACD-0A05-ABD77BF9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35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FE60B-1D3C-B6B5-117D-720924515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A26D9-CB4F-D39D-F6F4-AC9977F03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65F1BB-0FF1-4D6E-8DDF-08C46C0CD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CD0EC0-1EEB-2FA7-23FB-331229FCF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BB7595-CA89-E5A4-A9A7-C138DFEC1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64EF0-8FEE-E0BC-6FFF-F3ECB102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B4EDB-8F1F-1619-C94F-D80AEAC66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2B56AB-14E9-CC1E-3C8B-164AC22CF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32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0844B-2BFB-1A95-A748-0F98FEC0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46E694-1DF1-2271-A822-2ADB36AEA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AE514-9873-BF32-DC47-76892D391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44608-491C-6AF2-F657-CA1A38BC3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73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FE99D8-C76C-3C5A-B2AB-FC381EA1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63BE88-CCFA-71BF-A85B-6E7BD181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D5428-BF89-B7A0-0E16-30E87636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586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7FCCD-2784-B9F7-1C5C-E7C0092E5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6E55F-A9EF-429D-8C20-C48E24EF9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AB8F7-E2F7-F533-6612-E63F7DF56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F3498-EA8A-B859-DB54-2198183AA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2B605-C66A-1A84-9B8E-86C842EFA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78511-3445-9727-B4F5-D25401A1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39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613E-0D99-8C6A-0A7B-3A7604CD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DB62FF-F979-8826-7100-B4ED15AC1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CFD38-ECD5-7C1E-84F7-AD6B16BBE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7CD6A-5071-24FB-4083-F9CC26902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EB0C6-EA93-DE95-36FB-104F98AED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49567-FAB5-1E24-CE0F-C5F974EE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33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0C2B0-2D3D-440F-529A-D91329D19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08C1C-DECC-4AA2-D7CD-6B51339E2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BF6F3-2628-014B-EB7C-D3AAD3D00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436B8-8F8A-BCBF-E8D3-948589F1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73DDA-0612-0A26-80F6-E863009D0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67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9446AA-E298-9423-C5E3-1F9AFCFE2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0A4DE-A1C3-C410-9EE7-37A318780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6CD6-39C2-B85F-1DCE-5E3F6D33E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03AFD-69AF-BD20-6A9E-146309B29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52AA5-8F52-8757-1374-6FFF5A568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54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rgbClr val="EF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AEF2F4-0BB7-3F4C-AE77-7622C036DE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Index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64A9801-8EE8-054E-973D-DED5B229A7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71605" y="987405"/>
            <a:ext cx="8721990" cy="3976317"/>
          </a:xfrm>
          <a:prstGeom prst="rect">
            <a:avLst/>
          </a:prstGeom>
        </p:spPr>
        <p:txBody>
          <a:bodyPr lIns="0" tIns="0" rIns="0" bIns="0"/>
          <a:lstStyle>
            <a:lvl1pPr marL="513000" indent="-457200">
              <a:lnSpc>
                <a:spcPts val="2820"/>
              </a:lnSpc>
              <a:spcBef>
                <a:spcPts val="0"/>
              </a:spcBef>
              <a:spcAft>
                <a:spcPts val="1000"/>
              </a:spcAft>
              <a:buClr>
                <a:srgbClr val="FF4815"/>
              </a:buClr>
              <a:buSzPct val="120000"/>
              <a:buFont typeface="+mj-lt"/>
              <a:buAutoNum type="arabicPeriod"/>
              <a:defRPr sz="22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/>
              <a:t>Click to add section titles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306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bg>
      <p:bgPr>
        <a:solidFill>
          <a:srgbClr val="EF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44B006-4676-3E40-8C60-40940B3FB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2880" y="1078995"/>
            <a:ext cx="792071" cy="79207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32390F8-01E8-A141-9387-07C6B9705E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2880" y="2545906"/>
            <a:ext cx="792071" cy="79983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36C7465-326A-B344-99BD-9CAE5B49EF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53885" y="4021068"/>
            <a:ext cx="792071" cy="79207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8C62AF3-8A9E-274C-8D23-09A8492905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37509" y="5468522"/>
            <a:ext cx="823133" cy="79207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C53E45C-6835-C549-8D44-2D4334CA7DC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544313" y="1048897"/>
            <a:ext cx="716948" cy="7773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F177E1E-71E8-014B-B862-DC8688C99F2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495357" y="2546110"/>
            <a:ext cx="765904" cy="78077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EE2F0F3-86FB-8840-BDA0-B692D566666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495357" y="4028691"/>
            <a:ext cx="791763" cy="74518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D5A70B9-B3A6-E141-8CC7-46AFF4039D3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495357" y="5493772"/>
            <a:ext cx="791764" cy="388269"/>
          </a:xfrm>
          <a:prstGeom prst="rect">
            <a:avLst/>
          </a:prstGeom>
        </p:spPr>
      </p:pic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56D8E862-3DB6-6D43-9190-3027DCA086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8E88869E-D3AD-1240-BB76-10372E14A3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78355" y="10488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5ABCEAAD-F8FA-8146-B564-A78D51CE26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78355" y="25220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B7656C29-A330-2945-9A01-0142B2C425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78355" y="40206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417A8FCE-4410-A74D-8A04-8FA9987929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78355" y="55192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B1550127-EAC5-9445-979E-BDE25C632B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10655" y="10488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79E6E87-E78B-024F-909E-E11B290018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10655" y="25220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B91F8DF-9400-AB45-B4BD-A06EFD811B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10655" y="40206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F5F1C22-36D6-AD41-A86A-5967381CF4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10655" y="5519297"/>
            <a:ext cx="2822438" cy="79207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640"/>
              </a:lnSpc>
              <a:buNone/>
              <a:defRPr sz="1200" b="0" i="0">
                <a:solidFill>
                  <a:schemeClr val="tx1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Sub title</a:t>
            </a:r>
            <a:br>
              <a:rPr lang="en-US"/>
            </a:br>
            <a:r>
              <a:rPr lang="en-US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23848933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 or image">
    <p:bg>
      <p:bgPr>
        <a:solidFill>
          <a:srgbClr val="EF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49C1B54-8D4D-B741-BA4E-A91424755B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1959" y="1050906"/>
            <a:ext cx="8790638" cy="5439456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AEF2F4-0BB7-3F4C-AE77-7622C036DE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</p:spTree>
    <p:extLst>
      <p:ext uri="{BB962C8B-B14F-4D97-AF65-F5344CB8AC3E}">
        <p14:creationId xmlns:p14="http://schemas.microsoft.com/office/powerpoint/2010/main" val="20888286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or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49C1B54-8D4D-B741-BA4E-A91424755B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1959" y="1050906"/>
            <a:ext cx="8790638" cy="5439456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AEF2F4-0BB7-3F4C-AE77-7622C036DE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</p:spTree>
    <p:extLst>
      <p:ext uri="{BB962C8B-B14F-4D97-AF65-F5344CB8AC3E}">
        <p14:creationId xmlns:p14="http://schemas.microsoft.com/office/powerpoint/2010/main" val="3378565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short para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49C1B54-8D4D-B741-BA4E-A91424755B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35122" y="1050906"/>
            <a:ext cx="4307474" cy="5439456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A20392C-56EA-6346-868C-F91217C849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AC5DCEA-BA1B-B946-A05B-5993EA5643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1179" y="1050904"/>
            <a:ext cx="4307474" cy="27971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60"/>
              </a:lnSpc>
              <a:spcBef>
                <a:spcPts val="0"/>
              </a:spcBef>
              <a:buNone/>
              <a:defRPr sz="1800" b="0" i="0">
                <a:latin typeface="Söhne" panose="020B0503030202060203" pitchFamily="34" charset="77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380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of text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79DE58E-8BD7-2D4B-A069-213501D494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179" y="4006328"/>
            <a:ext cx="4307474" cy="2484033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49C1B54-8D4D-B741-BA4E-A91424755B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35122" y="4006328"/>
            <a:ext cx="4307474" cy="2484033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6E1BA-57BC-1D4B-B73C-AA473498A4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1179" y="1050904"/>
            <a:ext cx="4307474" cy="27971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900"/>
              </a:lnSpc>
              <a:buNone/>
              <a:defRPr sz="1400" b="0" i="0">
                <a:solidFill>
                  <a:srgbClr val="27282A"/>
                </a:solidFill>
                <a:latin typeface="Söhne" panose="020B0503030202060203" pitchFamily="34" charset="77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CF0FEE2-8B80-234E-8F76-B0C04095F4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2189421-81BB-2A4A-87BA-4E70B3812F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24279" y="1050904"/>
            <a:ext cx="4307474" cy="27971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900"/>
              </a:lnSpc>
              <a:buNone/>
              <a:defRPr sz="1400" b="0" i="0">
                <a:solidFill>
                  <a:srgbClr val="27282A"/>
                </a:solidFill>
                <a:latin typeface="Söhne" panose="020B0503030202060203" pitchFamily="34" charset="77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56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+ image o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11EC41EF-CBC4-0D45-9BD1-31F2002449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35122" y="1050906"/>
            <a:ext cx="4307474" cy="5439456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29BB31-A220-884D-ACCF-8150CA2916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5526" y="5902986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0" i="0">
                <a:solidFill>
                  <a:srgbClr val="27282A"/>
                </a:solidFill>
                <a:latin typeface="Söhne" panose="020B0503030202060203" pitchFamily="34" charset="77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E647CCF-1504-374F-B981-125CD38941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6EDFC6F-B1B4-8543-8EB4-0925F40B20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70198" y="1050905"/>
            <a:ext cx="4265487" cy="5439456"/>
          </a:xfrm>
          <a:prstGeom prst="rect">
            <a:avLst/>
          </a:prstGeom>
        </p:spPr>
        <p:txBody>
          <a:bodyPr lIns="0" tIns="0" rIns="0" bIns="0"/>
          <a:lstStyle>
            <a:lvl1pPr marL="341550" marR="0" indent="-28575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800"/>
              </a:spcAft>
              <a:buClr>
                <a:srgbClr val="FF4815"/>
              </a:buClr>
              <a:buSzPct val="12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/>
              <a:t>Click to add chapter text</a:t>
            </a:r>
          </a:p>
          <a:p>
            <a:pPr marL="341550" marR="0" lvl="0" indent="-285750" algn="l" defTabSz="914400" rtl="0" eaLnBrk="1" fontAlgn="auto" latinLnBrk="0" hangingPunct="1">
              <a:lnSpc>
                <a:spcPts val="3020"/>
              </a:lnSpc>
              <a:spcBef>
                <a:spcPts val="0"/>
              </a:spcBef>
              <a:spcAft>
                <a:spcPts val="0"/>
              </a:spcAft>
              <a:buClr>
                <a:srgbClr val="FF4815"/>
              </a:buClr>
              <a:buSzPct val="120000"/>
              <a:tabLst/>
              <a:defRPr/>
            </a:pPr>
            <a:r>
              <a:rPr lang="en-GB"/>
              <a:t>Click to add chapter text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25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4E950B3-379D-1140-B57D-B6FAB65D0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5E596C4-B8A9-F742-B1E3-E191FD5874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1179" y="987405"/>
            <a:ext cx="8752416" cy="2771795"/>
          </a:xfrm>
          <a:prstGeom prst="rect">
            <a:avLst/>
          </a:prstGeom>
        </p:spPr>
        <p:txBody>
          <a:bodyPr lIns="0" tIns="0" rIns="0" bIns="0"/>
          <a:lstStyle>
            <a:lvl1pPr marL="513000" indent="-457200">
              <a:lnSpc>
                <a:spcPts val="2820"/>
              </a:lnSpc>
              <a:spcBef>
                <a:spcPts val="0"/>
              </a:spcBef>
              <a:spcAft>
                <a:spcPts val="1000"/>
              </a:spcAft>
              <a:buClr>
                <a:srgbClr val="FF4815"/>
              </a:buClr>
              <a:buSzPct val="100000"/>
              <a:buFont typeface="+mj-lt"/>
              <a:buAutoNum type="arabicPeriod"/>
              <a:defRPr sz="22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/>
              <a:t>Click to edit Master text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22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list siz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4E950B3-379D-1140-B57D-B6FAB65D0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08A734-3C83-0F46-B2F0-3906354ECB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1179" y="987405"/>
            <a:ext cx="8752416" cy="2771795"/>
          </a:xfrm>
          <a:prstGeom prst="rect">
            <a:avLst/>
          </a:prstGeom>
        </p:spPr>
        <p:txBody>
          <a:bodyPr lIns="0" tIns="0" rIns="0" bIns="0"/>
          <a:lstStyle>
            <a:lvl1pPr marL="284400" indent="-228600">
              <a:lnSpc>
                <a:spcPts val="2820"/>
              </a:lnSpc>
              <a:spcBef>
                <a:spcPts val="0"/>
              </a:spcBef>
              <a:spcAft>
                <a:spcPts val="1000"/>
              </a:spcAft>
              <a:buClr>
                <a:srgbClr val="FF4815"/>
              </a:buClr>
              <a:buSzPct val="120000"/>
              <a:buFont typeface="Arial" panose="020B0604020202020204" pitchFamily="34" charset="0"/>
              <a:buChar char="•"/>
              <a:defRPr sz="22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/>
              <a:t>Click to edit Master text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08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list siz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4E950B3-379D-1140-B57D-B6FAB65D0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08A734-3C83-0F46-B2F0-3906354EC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1179" y="987405"/>
            <a:ext cx="8752416" cy="5692795"/>
          </a:xfrm>
          <a:prstGeom prst="rect">
            <a:avLst/>
          </a:prstGeom>
        </p:spPr>
        <p:txBody>
          <a:bodyPr lIns="0" tIns="0" rIns="0" bIns="0"/>
          <a:lstStyle>
            <a:lvl1pPr marL="284400" marR="0" indent="-228600" algn="l" defTabSz="914400" rtl="0" eaLnBrk="1" fontAlgn="auto" latinLnBrk="0" hangingPunct="1">
              <a:lnSpc>
                <a:spcPts val="5020"/>
              </a:lnSpc>
              <a:spcBef>
                <a:spcPts val="0"/>
              </a:spcBef>
              <a:spcAft>
                <a:spcPts val="1000"/>
              </a:spcAft>
              <a:buClr>
                <a:srgbClr val="FF4815"/>
              </a:buClr>
              <a:buSzPct val="120000"/>
              <a:buFont typeface="Arial" panose="020B0604020202020204" pitchFamily="34" charset="0"/>
              <a:buChar char="•"/>
              <a:tabLst/>
              <a:defRPr sz="44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/>
              <a:t> Click to edit Master text</a:t>
            </a:r>
          </a:p>
          <a:p>
            <a:pPr lvl="0"/>
            <a:r>
              <a:rPr lang="en-GB"/>
              <a:t> Size 2</a:t>
            </a:r>
          </a:p>
          <a:p>
            <a:pPr lvl="0"/>
            <a:r>
              <a:rPr lang="en-GB"/>
              <a:t> Size 2</a:t>
            </a:r>
          </a:p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344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list + 2 images (be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F6CD35C-61E6-1B49-A910-FB1C89A41D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1179" y="987405"/>
            <a:ext cx="8752416" cy="2771795"/>
          </a:xfrm>
          <a:prstGeom prst="rect">
            <a:avLst/>
          </a:prstGeom>
        </p:spPr>
        <p:txBody>
          <a:bodyPr lIns="0" tIns="0" rIns="0" bIns="0"/>
          <a:lstStyle>
            <a:lvl1pPr marL="284400" indent="-228600">
              <a:lnSpc>
                <a:spcPts val="2820"/>
              </a:lnSpc>
              <a:spcBef>
                <a:spcPts val="0"/>
              </a:spcBef>
              <a:spcAft>
                <a:spcPts val="1000"/>
              </a:spcAft>
              <a:buClr>
                <a:srgbClr val="FF4815"/>
              </a:buClr>
              <a:buSzPct val="120000"/>
              <a:buFont typeface="Arial" panose="020B0604020202020204" pitchFamily="34" charset="0"/>
              <a:buChar char="•"/>
              <a:defRPr sz="22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/>
              <a:t>Click to edit Master text</a:t>
            </a:r>
          </a:p>
          <a:p>
            <a:pPr lvl="0"/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4E950B3-379D-1140-B57D-B6FAB65D0A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996574A-0652-2E4C-A999-E558AFDA10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179" y="4006328"/>
            <a:ext cx="4307474" cy="2484033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71B52C2-B24A-3043-9891-43B68181DA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35122" y="4006328"/>
            <a:ext cx="4307474" cy="2484033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59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+ line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81B004E-2547-5945-912F-8722C2FF95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158F799-348D-4A46-B9D8-E31DC1969F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5526" y="1050905"/>
            <a:ext cx="2393950" cy="5873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FF4815"/>
                </a:solidFill>
                <a:latin typeface="Söhne" panose="020B0503030202060203" pitchFamily="34" charset="77"/>
              </a:defRPr>
            </a:lvl1pPr>
          </a:lstStyle>
          <a:p>
            <a:pPr lvl="0"/>
            <a:r>
              <a:rPr lang="en-US"/>
              <a:t>Insert page title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4ACB212-6DB9-EF44-B8D7-F0C7EEAF6E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71605" y="987405"/>
            <a:ext cx="8721990" cy="3976317"/>
          </a:xfrm>
          <a:prstGeom prst="rect">
            <a:avLst/>
          </a:prstGeom>
        </p:spPr>
        <p:txBody>
          <a:bodyPr lIns="0" tIns="0" rIns="0" bIns="0"/>
          <a:lstStyle>
            <a:lvl1pPr marL="284400" indent="-228600">
              <a:lnSpc>
                <a:spcPts val="2820"/>
              </a:lnSpc>
              <a:spcBef>
                <a:spcPts val="0"/>
              </a:spcBef>
              <a:spcAft>
                <a:spcPts val="1000"/>
              </a:spcAft>
              <a:buClr>
                <a:srgbClr val="FF4815"/>
              </a:buClr>
              <a:buSzPct val="120000"/>
              <a:buFont typeface="Arial" panose="020B0604020202020204" pitchFamily="34" charset="0"/>
              <a:buChar char="•"/>
              <a:defRPr sz="2200" b="0" i="0">
                <a:solidFill>
                  <a:srgbClr val="FF4815"/>
                </a:solidFill>
                <a:latin typeface="Söhne" panose="020B0503030202060203" pitchFamily="34" charset="77"/>
                <a:cs typeface="Matter SQ Light" pitchFamily="2" charset="77"/>
              </a:defRPr>
            </a:lvl1pPr>
          </a:lstStyle>
          <a:p>
            <a:pPr lvl="0"/>
            <a:r>
              <a:rPr lang="en-GB"/>
              <a:t>Click to edit Master text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705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E41D0-FDA6-499D-95C6-42E4D755FC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82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isContent="1"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58C6-BB32-45A9-B59E-A304084DD09E}" type="datetimeFigureOut">
              <a:rPr lang="zh-TW" altLang="en-US" smtClean="0"/>
              <a:t>2025/8/28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C69CF-17F9-4D5A-A524-E8A48047EF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9029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9"/>
          <p:cNvSpPr/>
          <p:nvPr userDrawn="1"/>
        </p:nvSpPr>
        <p:spPr>
          <a:xfrm>
            <a:off x="1" y="0"/>
            <a:ext cx="12187995" cy="108000"/>
          </a:xfrm>
          <a:prstGeom prst="rect">
            <a:avLst/>
          </a:prstGeom>
          <a:gradFill rotWithShape="1">
            <a:gsLst>
              <a:gs pos="0">
                <a:srgbClr val="A50021"/>
              </a:gs>
              <a:gs pos="100000">
                <a:srgbClr val="636463"/>
              </a:gs>
            </a:gsLst>
            <a:lin ang="162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rgbClr val="F3EBD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A50021"/>
                </a:solidFill>
              </a:defRPr>
            </a:lvl1pPr>
          </a:lstStyle>
          <a:p>
            <a:pPr lvl="0"/>
            <a:r>
              <a:rPr lang="fr-FR" dirty="0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5918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6.emf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1D08E2-2B32-3810-C078-3904A04BFD3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312462" y="6101148"/>
            <a:ext cx="2421332" cy="575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D84309-CDC1-4106-9E9F-F82F0C02519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3025118" y="6070098"/>
            <a:ext cx="2823881" cy="6400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833C95-7F97-4AD7-A451-5FE4CA3A48A0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6343003" y="6070098"/>
            <a:ext cx="1215355" cy="640080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09D0DAF-F99B-4565-B228-2717F6FB223B}"/>
              </a:ext>
            </a:extLst>
          </p:cNvPr>
          <p:cNvSpPr txBox="1">
            <a:spLocks/>
          </p:cNvSpPr>
          <p:nvPr userDrawn="1"/>
        </p:nvSpPr>
        <p:spPr>
          <a:xfrm>
            <a:off x="6801358" y="185164"/>
            <a:ext cx="4983826" cy="680950"/>
          </a:xfrm>
          <a:prstGeom prst="rect">
            <a:avLst/>
          </a:prstGeom>
        </p:spPr>
        <p:txBody>
          <a:bodyPr lIns="0"/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3668"/>
                </a:solidFill>
                <a:latin typeface="Söhne" panose="020B0503030202060203" pitchFamily="34" charset="77"/>
                <a:ea typeface="+mn-ea"/>
                <a:cs typeface="Matter SQ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Regional workshop on avian disease prevention and control in Asia and the Pacific 2025</a:t>
            </a:r>
            <a:endParaRPr lang="zh-TW" altLang="en-US" sz="1400" i="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A red kangaroo with white text&#10;&#10;AI-generated content may be incorrect.">
            <a:extLst>
              <a:ext uri="{FF2B5EF4-FFF2-40B4-BE49-F238E27FC236}">
                <a16:creationId xmlns:a16="http://schemas.microsoft.com/office/drawing/2014/main" id="{920124DD-E5E8-19CD-C63E-5D29DD9A44E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233312" y="6070098"/>
            <a:ext cx="1401635" cy="640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9B9AC5-5A25-FB01-ADAE-7DA08230D3E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309902" y="6209460"/>
            <a:ext cx="1569636" cy="36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3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49" r:id="rId2"/>
    <p:sldLayoutId id="2147483668" r:id="rId3"/>
    <p:sldLayoutId id="2147483744" r:id="rId4"/>
    <p:sldLayoutId id="2147483747" r:id="rId5"/>
    <p:sldLayoutId id="2147483748" r:id="rId6"/>
    <p:sldLayoutId id="2147483669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1D08E2-2B32-3810-C078-3904A04BFD3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6119931" y="6460852"/>
            <a:ext cx="1242797" cy="28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D84309-CDC1-4106-9E9F-F82F0C02519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7381089" y="6414414"/>
            <a:ext cx="1613647" cy="365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833C95-7F97-4AD7-A451-5FE4CA3A48A0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9066221" y="6402068"/>
            <a:ext cx="727520" cy="383156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09D0DAF-F99B-4565-B228-2717F6FB223B}"/>
              </a:ext>
            </a:extLst>
          </p:cNvPr>
          <p:cNvSpPr txBox="1">
            <a:spLocks/>
          </p:cNvSpPr>
          <p:nvPr userDrawn="1"/>
        </p:nvSpPr>
        <p:spPr>
          <a:xfrm>
            <a:off x="609600" y="170907"/>
            <a:ext cx="7515226" cy="271375"/>
          </a:xfrm>
          <a:prstGeom prst="rect">
            <a:avLst/>
          </a:prstGeom>
        </p:spPr>
        <p:txBody>
          <a:bodyPr lIns="0"/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3668"/>
                </a:solidFill>
                <a:latin typeface="Söhne" panose="020B0503030202060203" pitchFamily="34" charset="77"/>
                <a:ea typeface="+mn-ea"/>
                <a:cs typeface="Matter SQ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000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Regional workshop on avian disease prevention and control in Asia and the Pacific 2025, Sapporo, Japan, 26 – 28 August 2025</a:t>
            </a:r>
            <a:endParaRPr lang="zh-TW" altLang="en-US" sz="1000" i="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74B436-660F-DED1-BE5A-96A905E7AB9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992281" y="6505262"/>
            <a:ext cx="982526" cy="226193"/>
          </a:xfrm>
          <a:prstGeom prst="rect">
            <a:avLst/>
          </a:prstGeom>
        </p:spPr>
      </p:pic>
      <p:pic>
        <p:nvPicPr>
          <p:cNvPr id="11" name="Picture 10" descr="A red kangaroo with white text&#10;&#10;AI-generated content may be incorrect.">
            <a:extLst>
              <a:ext uri="{FF2B5EF4-FFF2-40B4-BE49-F238E27FC236}">
                <a16:creationId xmlns:a16="http://schemas.microsoft.com/office/drawing/2014/main" id="{BD18679A-7E49-7A98-3792-0F66A5C2B5B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92494" y="6407594"/>
            <a:ext cx="815549" cy="37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0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248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3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31CA2C-D6F3-8B02-2C75-46F1897EB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0A06D-B86E-7CD3-5368-5C96C003F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9DF49-18F1-DADE-20BF-3B1DBB2E9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6FB271-0D3C-4948-A9FD-2BDE59B7DA77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32794-1F17-EBA9-702D-DB07B7E40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333BC-8165-D2C8-2569-0D059C5BC5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E9C2E-7A1A-4301-8100-53A65B52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59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3ABB30E-818D-F641-8764-6B4BA2A32E3A}"/>
              </a:ext>
            </a:extLst>
          </p:cNvPr>
          <p:cNvSpPr txBox="1">
            <a:spLocks/>
          </p:cNvSpPr>
          <p:nvPr userDrawn="1"/>
        </p:nvSpPr>
        <p:spPr>
          <a:xfrm>
            <a:off x="11290538" y="260350"/>
            <a:ext cx="566500" cy="164776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b="0" i="1" kern="1200">
                <a:solidFill>
                  <a:srgbClr val="323232"/>
                </a:solidFill>
                <a:latin typeface="Gellix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2665553-76CF-4E43-9460-2BF38C651074}" type="slidenum">
              <a:rPr lang="en-US" sz="900" b="0" i="0" smtClean="0">
                <a:solidFill>
                  <a:srgbClr val="FF4815"/>
                </a:solidFill>
                <a:latin typeface="Söhne" panose="020B0503030202060203" pitchFamily="34" charset="77"/>
              </a:rPr>
              <a:pPr algn="r"/>
              <a:t>‹#›</a:t>
            </a:fld>
            <a:endParaRPr lang="en-US" sz="900" b="0" i="0">
              <a:solidFill>
                <a:srgbClr val="FF4815"/>
              </a:solidFill>
              <a:latin typeface="Söhne" panose="020B0503030202060203" pitchFamily="34" charset="77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AEAF27-E294-504B-957B-F889AA5D5296}"/>
              </a:ext>
            </a:extLst>
          </p:cNvPr>
          <p:cNvCxnSpPr>
            <a:cxnSpLocks/>
          </p:cNvCxnSpPr>
          <p:nvPr userDrawn="1"/>
        </p:nvCxnSpPr>
        <p:spPr>
          <a:xfrm>
            <a:off x="359826" y="654520"/>
            <a:ext cx="114723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090328F-6AB3-DD40-876D-B940405B362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59826" y="168524"/>
            <a:ext cx="348427" cy="34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7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75AB78B-F802-B404-5779-837F3B1192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26 – 28 August 2025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F9EB4EE-F32A-E711-F9B2-BF37FC5936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Sapporo</a:t>
            </a:r>
            <a:r>
              <a:rPr lang="en-US"/>
              <a:t>, Japan</a:t>
            </a:r>
            <a:endParaRPr lang="en-US" dirty="0"/>
          </a:p>
        </p:txBody>
      </p:sp>
      <p:pic>
        <p:nvPicPr>
          <p:cNvPr id="6" name="図プレースホルダー 5">
            <a:extLst>
              <a:ext uri="{FF2B5EF4-FFF2-40B4-BE49-F238E27FC236}">
                <a16:creationId xmlns:a16="http://schemas.microsoft.com/office/drawing/2014/main" id="{91EFCAC9-6574-EAE3-62FB-C004CD5B51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18958" b="1895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CD791D0C-1A73-3E23-33AB-6754CAD634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0200" y="1457524"/>
            <a:ext cx="5572659" cy="21240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Group work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00B6583-078E-21EB-2B2D-9DB373246B44}"/>
              </a:ext>
            </a:extLst>
          </p:cNvPr>
          <p:cNvSpPr txBox="1">
            <a:spLocks/>
          </p:cNvSpPr>
          <p:nvPr/>
        </p:nvSpPr>
        <p:spPr>
          <a:xfrm>
            <a:off x="330200" y="4385978"/>
            <a:ext cx="2743200" cy="275875"/>
          </a:xfrm>
          <a:prstGeom prst="rect">
            <a:avLst/>
          </a:prstGeom>
        </p:spPr>
        <p:txBody>
          <a:bodyPr lIns="0"/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WOAH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DAB198CC-CB20-4DAD-7DF1-A08BEEF8BF82}"/>
              </a:ext>
            </a:extLst>
          </p:cNvPr>
          <p:cNvSpPr txBox="1">
            <a:spLocks/>
          </p:cNvSpPr>
          <p:nvPr/>
        </p:nvSpPr>
        <p:spPr>
          <a:xfrm>
            <a:off x="330200" y="4752169"/>
            <a:ext cx="2743200" cy="274320"/>
          </a:xfrm>
          <a:prstGeom prst="rect">
            <a:avLst/>
          </a:prstGeom>
        </p:spPr>
        <p:txBody>
          <a:bodyPr lIns="0"/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WOAH Regional Representation for Asia and the Pacific</a:t>
            </a:r>
          </a:p>
        </p:txBody>
      </p:sp>
    </p:spTree>
    <p:extLst>
      <p:ext uri="{BB962C8B-B14F-4D97-AF65-F5344CB8AC3E}">
        <p14:creationId xmlns:p14="http://schemas.microsoft.com/office/powerpoint/2010/main" val="2566259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26B88-7F02-C405-82D6-6D1CADE0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4D7FC8-B17D-571F-0235-A550F561828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357577343"/>
              </p:ext>
            </p:extLst>
          </p:nvPr>
        </p:nvGraphicFramePr>
        <p:xfrm>
          <a:off x="609600" y="1189038"/>
          <a:ext cx="10972800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4323">
                  <a:extLst>
                    <a:ext uri="{9D8B030D-6E8A-4147-A177-3AD203B41FA5}">
                      <a16:colId xmlns:a16="http://schemas.microsoft.com/office/drawing/2014/main" val="2259732670"/>
                    </a:ext>
                  </a:extLst>
                </a:gridCol>
                <a:gridCol w="9208477">
                  <a:extLst>
                    <a:ext uri="{9D8B030D-6E8A-4147-A177-3AD203B41FA5}">
                      <a16:colId xmlns:a16="http://schemas.microsoft.com/office/drawing/2014/main" val="320069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4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29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09:00 - 09:15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39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09:15 – 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Breakout room for group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6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30000" dirty="0"/>
                        <a:t>*</a:t>
                      </a:r>
                      <a:r>
                        <a:rPr lang="en-US" dirty="0"/>
                        <a:t>Coffee serves at 10:30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2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11:20 – 12:10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Group presentations (10 min x 5 groups)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9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12:10 – 12:30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Plenary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12:30 – 13:30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136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48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D4362-9CD7-36DF-352B-ECBA7DF28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00CCAB-C2C9-FA25-63A1-4DE61C086D98}"/>
              </a:ext>
            </a:extLst>
          </p:cNvPr>
          <p:cNvSpPr txBox="1">
            <a:spLocks/>
          </p:cNvSpPr>
          <p:nvPr/>
        </p:nvSpPr>
        <p:spPr>
          <a:xfrm>
            <a:off x="609600" y="668621"/>
            <a:ext cx="10972800" cy="5486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0000"/>
                </a:solidFill>
              </a:rPr>
              <a:t>Global strategy for the prevention and control of HPAI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BD9E72-0BA0-3F15-682D-20EE2B3FEE8F}"/>
              </a:ext>
            </a:extLst>
          </p:cNvPr>
          <p:cNvSpPr txBox="1">
            <a:spLocks/>
          </p:cNvSpPr>
          <p:nvPr/>
        </p:nvSpPr>
        <p:spPr>
          <a:xfrm>
            <a:off x="1068309" y="1292469"/>
            <a:ext cx="10133091" cy="495886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FF4815"/>
                </a:solidFill>
                <a:latin typeface="+mn-lt"/>
                <a:ea typeface="+mn-ea"/>
                <a:cs typeface="+mn-cs"/>
              </a:defRPr>
            </a:lvl1pPr>
            <a:lvl2pPr marL="461963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23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8513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Objective 1: Prevent HPAI epizootics, </a:t>
            </a:r>
            <a:r>
              <a:rPr lang="en-US" sz="1600" dirty="0" err="1">
                <a:solidFill>
                  <a:schemeClr val="tx1"/>
                </a:solidFill>
              </a:rPr>
              <a:t>panzootics</a:t>
            </a:r>
            <a:r>
              <a:rPr lang="en-US" sz="1600" dirty="0">
                <a:solidFill>
                  <a:schemeClr val="tx1"/>
                </a:solidFill>
              </a:rPr>
              <a:t> and negative impacts on human health and ecosystems through multisectoral early detection and control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1.1: Avian influenza risk monitoring and risk-based surveillance in domestic and wild animals supported and information shared across sectors at the national, regional and global levels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1.2: Laboratory diagnostic capacities for early detection, differentiation and identification of avian influenza viruses established and supported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1.3: One Health collaborative preparedness and response capacities to control HPAI outbreaks promoted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1600" dirty="0">
                <a:solidFill>
                  <a:schemeClr val="tx1"/>
                </a:solidFill>
              </a:rPr>
              <a:t>Objective 2: Protect poultry value chains, livelihoods, trade and the health of humans, animals and ecosystems from HPAI impacts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2.1: Biosecurity and other approaches to reduce HPAI risks along the poultry value chain and at the domestic animal–wildlife–human interface developed and promoted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2.2: HPAI vaccination stewardship guidance aligned to international standards developed and widely communicated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2.3: Guidance, training and advocacy tools are developed, shared and implemented to promote the development of infection-free value chains and safe trade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1600" dirty="0">
                <a:solidFill>
                  <a:schemeClr val="tx1"/>
                </a:solidFill>
              </a:rPr>
              <a:t>Objective 3: Transform poultry value chains to improve resilience to HPAI and other disease threats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3.1: One Health and private–public partnerships, policy and legal frameworks and responsible investments promoted for building safe, resilient and sustainable poultry value chains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3.2: Inter- and intraregional and context-specific knowledge sharing on risk management facilitated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3.3: National strategies for ensuring sustainable, effective public and private veterinary services promoted</a:t>
            </a:r>
          </a:p>
          <a:p>
            <a:pPr marL="233363" lvl="1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Output 3.4: Transformative research such as the development of mass-applied HPAI vaccines and a novel surveillance system to provide an evidence base for policy change encouraged and supported</a:t>
            </a:r>
            <a:endParaRPr lang="en-US" sz="1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398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E586C-F1A1-798C-32C6-4BDD6F819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B9EED9-0B86-65E0-3154-41DCA3A68B4C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79878960"/>
              </p:ext>
            </p:extLst>
          </p:nvPr>
        </p:nvGraphicFramePr>
        <p:xfrm>
          <a:off x="609600" y="1189038"/>
          <a:ext cx="10972801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847713936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1767077997"/>
                    </a:ext>
                  </a:extLst>
                </a:gridCol>
                <a:gridCol w="1847557">
                  <a:extLst>
                    <a:ext uri="{9D8B030D-6E8A-4147-A177-3AD203B41FA5}">
                      <a16:colId xmlns:a16="http://schemas.microsoft.com/office/drawing/2014/main" val="3852988816"/>
                    </a:ext>
                  </a:extLst>
                </a:gridCol>
                <a:gridCol w="2002302">
                  <a:extLst>
                    <a:ext uri="{9D8B030D-6E8A-4147-A177-3AD203B41FA5}">
                      <a16:colId xmlns:a16="http://schemas.microsoft.com/office/drawing/2014/main" val="4116927026"/>
                    </a:ext>
                  </a:extLst>
                </a:gridCol>
                <a:gridCol w="2002302">
                  <a:extLst>
                    <a:ext uri="{9D8B030D-6E8A-4147-A177-3AD203B41FA5}">
                      <a16:colId xmlns:a16="http://schemas.microsoft.com/office/drawing/2014/main" val="3318616916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2593652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East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South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Southeast Asia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Southeast Asia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Pacific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Conference room – 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Conference room – 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 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Lunchroom –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Lunchroom -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23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Facilitators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Y. Moribe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B. Purevsuren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G. Pavade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H. Kugita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S. 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N. Ketusing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L. Thompson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T. Patanasatienkul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E. Borja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60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Members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China (P.R.)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Chinese Taipei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Korea (ROK)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Mongolia</a:t>
                      </a:r>
                    </a:p>
                  </a:txBody>
                  <a:tcPr marL="7620" marR="7620" marT="7620"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Bangladesh</a:t>
                      </a:r>
                    </a:p>
                    <a:p>
                      <a:r>
                        <a:rPr lang="en-US" b="0" dirty="0"/>
                        <a:t>Bhutan</a:t>
                      </a:r>
                    </a:p>
                    <a:p>
                      <a:r>
                        <a:rPr lang="en-US" b="0" dirty="0"/>
                        <a:t>India</a:t>
                      </a:r>
                    </a:p>
                    <a:p>
                      <a:r>
                        <a:rPr lang="en-US" b="0" dirty="0"/>
                        <a:t>Iran</a:t>
                      </a:r>
                    </a:p>
                    <a:p>
                      <a:r>
                        <a:rPr lang="en-US" b="0" dirty="0"/>
                        <a:t>Nepal</a:t>
                      </a:r>
                    </a:p>
                    <a:p>
                      <a:r>
                        <a:rPr lang="en-US" b="0" dirty="0"/>
                        <a:t>Pakistan</a:t>
                      </a:r>
                    </a:p>
                    <a:p>
                      <a:r>
                        <a:rPr lang="en-US" b="0" dirty="0"/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Malaysia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Myanmar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Singapore</a:t>
                      </a:r>
                    </a:p>
                    <a:p>
                      <a:r>
                        <a:rPr lang="en-US" b="0" dirty="0"/>
                        <a:t>Vietnam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Laos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Indonesia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Philippines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Thailand</a:t>
                      </a:r>
                    </a:p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Australia</a:t>
                      </a:r>
                    </a:p>
                    <a:p>
                      <a:r>
                        <a:rPr lang="en-US" b="0" dirty="0"/>
                        <a:t>Fiji</a:t>
                      </a:r>
                    </a:p>
                    <a:p>
                      <a:r>
                        <a:rPr lang="en-US" b="0" dirty="0"/>
                        <a:t>New Caledonia</a:t>
                      </a:r>
                    </a:p>
                    <a:p>
                      <a:r>
                        <a:rPr lang="en-US" b="0" dirty="0"/>
                        <a:t>New Zealand</a:t>
                      </a:r>
                    </a:p>
                    <a:p>
                      <a:r>
                        <a:rPr lang="en-US" b="0" dirty="0"/>
                        <a:t>PNG</a:t>
                      </a:r>
                    </a:p>
                    <a:p>
                      <a:r>
                        <a:rPr lang="en-US" b="0" dirty="0"/>
                        <a:t>Vanuatu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96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88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5C52678-301C-656C-4E21-48B515FAA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DC143-85B8-358E-9E8E-69A07136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F080C8-CD81-7E09-946E-C047FE9C1686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984981031"/>
              </p:ext>
            </p:extLst>
          </p:nvPr>
        </p:nvGraphicFramePr>
        <p:xfrm>
          <a:off x="609600" y="1189038"/>
          <a:ext cx="1097279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6015">
                  <a:extLst>
                    <a:ext uri="{9D8B030D-6E8A-4147-A177-3AD203B41FA5}">
                      <a16:colId xmlns:a16="http://schemas.microsoft.com/office/drawing/2014/main" val="1468252297"/>
                    </a:ext>
                  </a:extLst>
                </a:gridCol>
                <a:gridCol w="2242039">
                  <a:extLst>
                    <a:ext uri="{9D8B030D-6E8A-4147-A177-3AD203B41FA5}">
                      <a16:colId xmlns:a16="http://schemas.microsoft.com/office/drawing/2014/main" val="220631761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952380754"/>
                    </a:ext>
                  </a:extLst>
                </a:gridCol>
                <a:gridCol w="4328742">
                  <a:extLst>
                    <a:ext uri="{9D8B030D-6E8A-4147-A177-3AD203B41FA5}">
                      <a16:colId xmlns:a16="http://schemas.microsoft.com/office/drawing/2014/main" val="3698129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Reference 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Facilitators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33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East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 hall – 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Y. Sakoda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Y. Moribe, B. Purevsuren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8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South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 hall – 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C. Tosh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G. Pavade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7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Southeast Asia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 hall –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F. Saeid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H. Kugita, S. Castro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0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Southeast Asia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Lunch room –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H. Irianingsih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N. Ketusing, L. Thompson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92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Lunch room –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F. Wong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T. Patanasatienkul, E. Borja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388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37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45B142-388B-952D-B45B-5597498A29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/>
              <a:t>Strengthening capacities for avian disease prevention and control</a:t>
            </a:r>
          </a:p>
          <a:p>
            <a:r>
              <a:rPr lang="en-US" sz="3200" dirty="0"/>
              <a:t>[add </a:t>
            </a:r>
            <a:r>
              <a:rPr lang="en-US" sz="3200"/>
              <a:t>group name]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8618A-475C-0566-7ADA-B8CB42EFD9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FF7A0-B84F-AE09-AEA5-244BA29D79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441990-D3AF-D819-4B08-6D195BBED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667A6C3-E04C-7E31-6114-D54D0E1EC6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F9FAC3-AAC1-A8F8-9790-B25357E351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23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D1398-5BD5-7102-77CA-1B66D08A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39"/>
            <a:ext cx="10972800" cy="1086729"/>
          </a:xfrm>
        </p:spPr>
        <p:txBody>
          <a:bodyPr/>
          <a:lstStyle/>
          <a:p>
            <a:r>
              <a:rPr lang="en-US" sz="2400" dirty="0"/>
              <a:t>Output 1.1:</a:t>
            </a:r>
            <a:r>
              <a:rPr lang="en-US" sz="2400" b="0" dirty="0"/>
              <a:t> Avian influenza risk monitoring and risk-based surveillance in domestic and wild animals supported and information shared across sectors at the national, regional and global levels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9D7691-D255-866B-0816-A6BFE86E6ADE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025067066"/>
              </p:ext>
            </p:extLst>
          </p:nvPr>
        </p:nvGraphicFramePr>
        <p:xfrm>
          <a:off x="609600" y="1813293"/>
          <a:ext cx="10972800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419949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421793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Gaps/needs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4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354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907D3-25C7-BE16-74E3-F7997EB83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26FD9-F46F-756E-3074-226F3B2D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39"/>
            <a:ext cx="10972800" cy="1086729"/>
          </a:xfrm>
        </p:spPr>
        <p:txBody>
          <a:bodyPr/>
          <a:lstStyle/>
          <a:p>
            <a:r>
              <a:rPr lang="en-US" sz="2400" dirty="0"/>
              <a:t>Output 1.2:</a:t>
            </a:r>
            <a:r>
              <a:rPr lang="en-US" sz="2400" b="0" dirty="0"/>
              <a:t> Laboratory diagnostic capacities for early detection, differentiation and identification of avian influenza viruses established and supported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A8CD849-3C3A-1A14-7932-C09DBE64D3BE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609600" y="1813293"/>
          <a:ext cx="10972800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419949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421793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Gaps/needs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4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421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F5E6-9B9F-F8A8-84AA-6E0F7F1F9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5011-504F-3DA5-1CF8-6AD9F02F9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39"/>
            <a:ext cx="10972800" cy="1086729"/>
          </a:xfrm>
        </p:spPr>
        <p:txBody>
          <a:bodyPr/>
          <a:lstStyle/>
          <a:p>
            <a:r>
              <a:rPr lang="en-US" sz="2400" dirty="0"/>
              <a:t>Output 1.3:</a:t>
            </a:r>
            <a:r>
              <a:rPr lang="en-US" sz="2400" b="0" dirty="0"/>
              <a:t> One Health collaborative preparedness and response capacities to control HPAI outbreaks promoted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4975BB-CA30-DE00-D859-65090E97DD3D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609600" y="1813293"/>
          <a:ext cx="10972800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419949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421793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Gaps/needs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4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85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5CB21-148B-D2BA-C472-D39F686C9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966E2-9361-B62D-555A-15B80ABA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39"/>
            <a:ext cx="10972800" cy="1086729"/>
          </a:xfrm>
        </p:spPr>
        <p:txBody>
          <a:bodyPr/>
          <a:lstStyle/>
          <a:p>
            <a:r>
              <a:rPr lang="en-US" sz="2400" dirty="0"/>
              <a:t>Output 2.1:</a:t>
            </a:r>
            <a:r>
              <a:rPr lang="en-US" sz="2400" b="0" dirty="0"/>
              <a:t> Biosecurity and other approaches to reduce HPAI risks along the poultry value chain and at the domestic animal–wildlife–human interface developed and promoted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1618B37-6872-D7F3-1054-1EE5AE27D695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598102220"/>
              </p:ext>
            </p:extLst>
          </p:nvPr>
        </p:nvGraphicFramePr>
        <p:xfrm>
          <a:off x="609600" y="1813293"/>
          <a:ext cx="10972800" cy="3566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419949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421793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Gaps/needs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4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31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99312-D298-8ED1-81C0-CDA92CEAC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9CB4-4F15-349B-EF1E-824A7C62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39"/>
            <a:ext cx="10972800" cy="1086729"/>
          </a:xfrm>
        </p:spPr>
        <p:txBody>
          <a:bodyPr/>
          <a:lstStyle/>
          <a:p>
            <a:r>
              <a:rPr lang="en-US" sz="2400" dirty="0"/>
              <a:t>Output 2.2:</a:t>
            </a:r>
            <a:r>
              <a:rPr lang="en-US" sz="2400" b="0" dirty="0"/>
              <a:t> HPAI vaccination stewardship guidance aligned to international standards developed and widely communicated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0089D9-AAFE-3669-DB53-86271EBD6D48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152879241"/>
              </p:ext>
            </p:extLst>
          </p:nvPr>
        </p:nvGraphicFramePr>
        <p:xfrm>
          <a:off x="609600" y="1813293"/>
          <a:ext cx="10972800" cy="3566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419949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421793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Gaps/needs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4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490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F4D9B-7C7F-0FB2-EC41-3481B2339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94B0E-C9B1-1CC3-4F52-774C8085F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39"/>
            <a:ext cx="10972800" cy="1086729"/>
          </a:xfrm>
        </p:spPr>
        <p:txBody>
          <a:bodyPr/>
          <a:lstStyle/>
          <a:p>
            <a:r>
              <a:rPr lang="en-US" sz="2400" dirty="0"/>
              <a:t>Output 2.3:</a:t>
            </a:r>
            <a:r>
              <a:rPr lang="en-US" sz="2400" b="0" dirty="0"/>
              <a:t> Guidance, training and advocacy tools are developed, shared and implemented to promote the development of infection-free value chains and safe trade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42BD909-7DAD-CD4F-D5EE-FB149C3C2CF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054794784"/>
              </p:ext>
            </p:extLst>
          </p:nvPr>
        </p:nvGraphicFramePr>
        <p:xfrm>
          <a:off x="609600" y="1813293"/>
          <a:ext cx="10972800" cy="3566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419949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421793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Gaps/needs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4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042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EA872-4088-85BE-35A1-CD85E0C81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037FF-874A-2519-4FB0-B384E1BCC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39"/>
            <a:ext cx="10972800" cy="1086729"/>
          </a:xfrm>
        </p:spPr>
        <p:txBody>
          <a:bodyPr/>
          <a:lstStyle/>
          <a:p>
            <a:r>
              <a:rPr lang="en-US" sz="2400" dirty="0"/>
              <a:t>Objective 3: Transform poultry value chains to improve resilience to HPAI and other disease threats</a:t>
            </a:r>
            <a:endParaRPr lang="en-US" sz="2400" b="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5C6CE24-9BE0-41B6-86C6-6717827612E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407941780"/>
              </p:ext>
            </p:extLst>
          </p:nvPr>
        </p:nvGraphicFramePr>
        <p:xfrm>
          <a:off x="609600" y="1813293"/>
          <a:ext cx="10972801" cy="3566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64223">
                  <a:extLst>
                    <a:ext uri="{9D8B030D-6E8A-4147-A177-3AD203B41FA5}">
                      <a16:colId xmlns:a16="http://schemas.microsoft.com/office/drawing/2014/main" val="2311076654"/>
                    </a:ext>
                  </a:extLst>
                </a:gridCol>
                <a:gridCol w="5004289">
                  <a:extLst>
                    <a:ext uri="{9D8B030D-6E8A-4147-A177-3AD203B41FA5}">
                      <a16:colId xmlns:a16="http://schemas.microsoft.com/office/drawing/2014/main" val="1419949684"/>
                    </a:ext>
                  </a:extLst>
                </a:gridCol>
                <a:gridCol w="5004289">
                  <a:extLst>
                    <a:ext uri="{9D8B030D-6E8A-4147-A177-3AD203B41FA5}">
                      <a16:colId xmlns:a16="http://schemas.microsoft.com/office/drawing/2014/main" val="421793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Gaps/needs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4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963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0E4BE09-DD2A-9DD5-D84C-C608C9024D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A59A9-05B1-573B-9D7B-693A8F1B93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772925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16eeecd-4ce1-44cb-af88-f95b3f46427a" xsi:nil="true"/>
    <lcf76f155ced4ddcb4097134ff3c332f xmlns="c4ee7d6f-8bcb-4c3e-aba3-6c5654d7aa44">
      <Terms xmlns="http://schemas.microsoft.com/office/infopath/2007/PartnerControls"/>
    </lcf76f155ced4ddcb4097134ff3c332f>
    <SharedWithUsers xmlns="216eeecd-4ce1-44cb-af88-f95b3f46427a">
      <UserInfo>
        <DisplayName/>
        <AccountId xsi:nil="true"/>
        <AccountType/>
      </UserInfo>
    </SharedWithUsers>
    <MediaLengthInSeconds xmlns="c4ee7d6f-8bcb-4c3e-aba3-6c5654d7aa44" xsi:nil="true"/>
    <Note xmlns="c4ee7d6f-8bcb-4c3e-aba3-6c5654d7aa4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6832FD24DA941A81A4F4856BF19F2" ma:contentTypeVersion="21" ma:contentTypeDescription="Create a new document." ma:contentTypeScope="" ma:versionID="adb673aa2f2ffffa9f10535ee4839f04">
  <xsd:schema xmlns:xsd="http://www.w3.org/2001/XMLSchema" xmlns:xs="http://www.w3.org/2001/XMLSchema" xmlns:p="http://schemas.microsoft.com/office/2006/metadata/properties" xmlns:ns2="c4ee7d6f-8bcb-4c3e-aba3-6c5654d7aa44" xmlns:ns3="216eeecd-4ce1-44cb-af88-f95b3f46427a" targetNamespace="http://schemas.microsoft.com/office/2006/metadata/properties" ma:root="true" ma:fieldsID="7ab8cea0b3b340cd21d77860794ff4fe" ns2:_="" ns3:_="">
    <xsd:import namespace="c4ee7d6f-8bcb-4c3e-aba3-6c5654d7aa44"/>
    <xsd:import namespace="216eeecd-4ce1-44cb-af88-f95b3f4642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Not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ee7d6f-8bcb-4c3e-aba3-6c5654d7aa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d0b2da7-f7f1-4ade-bc4d-78491eef27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" ma:index="25" nillable="true" ma:displayName="Note" ma:description="To add note/comments for the files" ma:format="Dropdown" ma:internalName="Note">
      <xsd:simpleType>
        <xsd:restriction base="dms:Note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eeecd-4ce1-44cb-af88-f95b3f46427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80316b3-aa9f-42ea-ab49-a260afe88425}" ma:internalName="TaxCatchAll" ma:showField="CatchAllData" ma:web="216eeecd-4ce1-44cb-af88-f95b3f4642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8DC9B7-AEBA-49A3-BECD-93D48D87A3BD}">
  <ds:schemaRefs>
    <ds:schemaRef ds:uri="http://purl.org/dc/elements/1.1/"/>
    <ds:schemaRef ds:uri="http://schemas.openxmlformats.org/package/2006/metadata/core-properties"/>
    <ds:schemaRef ds:uri="c4ee7d6f-8bcb-4c3e-aba3-6c5654d7aa4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216eeecd-4ce1-44cb-af88-f95b3f46427a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5DB812C-06F4-4567-A800-E0E907267F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26C105-8995-4C21-8A8C-C4E3191A15B6}"/>
</file>

<file path=docMetadata/LabelInfo.xml><?xml version="1.0" encoding="utf-8"?>
<clbl:labelList xmlns:clbl="http://schemas.microsoft.com/office/2020/mipLabelMetadata">
  <clbl:label id="{f1faf563-b06d-4c35-8739-34ccc280dcaf}" enabled="0" method="" siteId="{f1faf563-b06d-4c35-8739-34ccc280dc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3245</TotalTime>
  <Words>732</Words>
  <Application>Microsoft Office PowerPoint</Application>
  <PresentationFormat>Widescreen</PresentationFormat>
  <Paragraphs>132</Paragraphs>
  <Slides>14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Söhne</vt:lpstr>
      <vt:lpstr>Calibri</vt:lpstr>
      <vt:lpstr>Arial</vt:lpstr>
      <vt:lpstr>Aptos Display</vt:lpstr>
      <vt:lpstr>Wingdings</vt:lpstr>
      <vt:lpstr>Tahoma</vt:lpstr>
      <vt:lpstr>Aptos</vt:lpstr>
      <vt:lpstr>1_Office Theme</vt:lpstr>
      <vt:lpstr>2_Office Theme</vt:lpstr>
      <vt:lpstr>Custom Design</vt:lpstr>
      <vt:lpstr>9_Office Theme</vt:lpstr>
      <vt:lpstr>PowerPoint Presentation</vt:lpstr>
      <vt:lpstr>Agenda</vt:lpstr>
      <vt:lpstr>PowerPoint Presentation</vt:lpstr>
      <vt:lpstr>Grouping</vt:lpstr>
      <vt:lpstr>Groups</vt:lpstr>
      <vt:lpstr>PowerPoint Presentation</vt:lpstr>
      <vt:lpstr>Output 1.1: Avian influenza risk monitoring and risk-based surveillance in domestic and wild animals supported and information shared across sectors at the national, regional and global levels</vt:lpstr>
      <vt:lpstr>Output 1.2: Laboratory diagnostic capacities for early detection, differentiation and identification of avian influenza viruses established and supported</vt:lpstr>
      <vt:lpstr>Output 1.3: One Health collaborative preparedness and response capacities to control HPAI outbreaks promoted</vt:lpstr>
      <vt:lpstr>Output 2.1: Biosecurity and other approaches to reduce HPAI risks along the poultry value chain and at the domestic animal–wildlife–human interface developed and promoted</vt:lpstr>
      <vt:lpstr>Output 2.2: HPAI vaccination stewardship guidance aligned to international standards developed and widely communicated</vt:lpstr>
      <vt:lpstr>Output 2.3: Guidance, training and advocacy tools are developed, shared and implemented to promote the development of infection-free value chains and safe trade</vt:lpstr>
      <vt:lpstr>Objective 3: Transform poultry value chains to improve resilience to HPAI and other disease threats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Allie Heesh</dc:creator>
  <cp:lastModifiedBy>Thitiwan Patanasatienkul</cp:lastModifiedBy>
  <cp:revision>65</cp:revision>
  <cp:lastPrinted>2024-07-31T09:17:31Z</cp:lastPrinted>
  <dcterms:created xsi:type="dcterms:W3CDTF">2021-11-03T16:07:25Z</dcterms:created>
  <dcterms:modified xsi:type="dcterms:W3CDTF">2025-08-28T00:05:36Z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43159300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ContentTypeId">
    <vt:lpwstr>0x0101003816832FD24DA941A81A4F4856BF19F2</vt:lpwstr>
  </property>
</Properties>
</file>