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9080163" cy="33659763"/>
  <p:notesSz cx="6858000" cy="9144000"/>
  <p:embeddedFontLst>
    <p:embeddedFont>
      <p:font typeface="Franklin Gothic Demi" panose="020B0703020102020204" pitchFamily="34" charset="0"/>
      <p:regular r:id="rId6"/>
      <p:italic r:id="rId7"/>
    </p:embeddedFont>
  </p:embeddedFontLst>
  <p:defaultTextStyle>
    <a:defPPr>
      <a:defRPr lang="en-US"/>
    </a:defPPr>
    <a:lvl1pPr marL="0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1pPr>
    <a:lvl2pPr marL="313914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2pPr>
    <a:lvl3pPr marL="627827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3pPr>
    <a:lvl4pPr marL="941741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4pPr>
    <a:lvl5pPr marL="1255654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5pPr>
    <a:lvl6pPr marL="1569568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6pPr>
    <a:lvl7pPr marL="1883481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7pPr>
    <a:lvl8pPr marL="2197395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8pPr>
    <a:lvl9pPr marL="2511308" algn="l" defTabSz="627827" rtl="0" eaLnBrk="1" latinLnBrk="0" hangingPunct="1">
      <a:defRPr sz="12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6" userDrawn="1">
          <p15:clr>
            <a:srgbClr val="A4A3A4"/>
          </p15:clr>
        </p15:guide>
        <p15:guide id="2" pos="16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4AD18D-16EC-49A4-923B-CCFE5B37B91F}" v="1" dt="2025-09-04T05:56:15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0" d="100"/>
          <a:sy n="20" d="100"/>
        </p:scale>
        <p:origin x="2496" y="114"/>
      </p:cViewPr>
      <p:guideLst>
        <p:guide orient="horz" pos="1656"/>
        <p:guide pos="16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04" y="1633804"/>
            <a:ext cx="4505038" cy="11273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5007" y="2980292"/>
            <a:ext cx="3710032" cy="13440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4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29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94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59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24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89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54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19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667" y="3379612"/>
            <a:ext cx="4505038" cy="1044563"/>
          </a:xfrm>
        </p:spPr>
        <p:txBody>
          <a:bodyPr anchor="t"/>
          <a:lstStyle>
            <a:lvl1pPr algn="l">
              <a:defRPr sz="231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8667" y="2229132"/>
            <a:ext cx="4505038" cy="1150480"/>
          </a:xfrm>
        </p:spPr>
        <p:txBody>
          <a:bodyPr anchor="b"/>
          <a:lstStyle>
            <a:lvl1pPr marL="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1pPr>
            <a:lvl2pPr marL="264993" indent="0">
              <a:buNone/>
              <a:defRPr sz="1043">
                <a:solidFill>
                  <a:schemeClr val="tx1">
                    <a:tint val="75000"/>
                  </a:schemeClr>
                </a:solidFill>
              </a:defRPr>
            </a:lvl2pPr>
            <a:lvl3pPr marL="529986" indent="0">
              <a:buNone/>
              <a:defRPr sz="927">
                <a:solidFill>
                  <a:schemeClr val="tx1">
                    <a:tint val="75000"/>
                  </a:schemeClr>
                </a:solidFill>
              </a:defRPr>
            </a:lvl3pPr>
            <a:lvl4pPr marL="794979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4pPr>
            <a:lvl5pPr marL="1059972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5pPr>
            <a:lvl6pPr marL="1324966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6pPr>
            <a:lvl7pPr marL="1589959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7pPr>
            <a:lvl8pPr marL="1854952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8pPr>
            <a:lvl9pPr marL="2119945" indent="0">
              <a:buNone/>
              <a:defRPr sz="8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002" y="1227179"/>
            <a:ext cx="2340853" cy="3470920"/>
          </a:xfrm>
        </p:spPr>
        <p:txBody>
          <a:bodyPr/>
          <a:lstStyle>
            <a:lvl1pPr>
              <a:defRPr sz="1623"/>
            </a:lvl1pPr>
            <a:lvl2pPr>
              <a:defRPr sz="1391"/>
            </a:lvl2pPr>
            <a:lvl3pPr>
              <a:defRPr sz="1159"/>
            </a:lvl3pPr>
            <a:lvl4pPr>
              <a:defRPr sz="1043"/>
            </a:lvl4pPr>
            <a:lvl5pPr>
              <a:defRPr sz="1043"/>
            </a:lvl5pPr>
            <a:lvl6pPr>
              <a:defRPr sz="1043"/>
            </a:lvl6pPr>
            <a:lvl7pPr>
              <a:defRPr sz="1043"/>
            </a:lvl7pPr>
            <a:lvl8pPr>
              <a:defRPr sz="1043"/>
            </a:lvl8pPr>
            <a:lvl9pPr>
              <a:defRPr sz="10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4190" y="1227179"/>
            <a:ext cx="2340853" cy="3470920"/>
          </a:xfrm>
        </p:spPr>
        <p:txBody>
          <a:bodyPr/>
          <a:lstStyle>
            <a:lvl1pPr>
              <a:defRPr sz="1623"/>
            </a:lvl1pPr>
            <a:lvl2pPr>
              <a:defRPr sz="1391"/>
            </a:lvl2pPr>
            <a:lvl3pPr>
              <a:defRPr sz="1159"/>
            </a:lvl3pPr>
            <a:lvl4pPr>
              <a:defRPr sz="1043"/>
            </a:lvl4pPr>
            <a:lvl5pPr>
              <a:defRPr sz="1043"/>
            </a:lvl5pPr>
            <a:lvl6pPr>
              <a:defRPr sz="1043"/>
            </a:lvl6pPr>
            <a:lvl7pPr>
              <a:defRPr sz="1043"/>
            </a:lvl7pPr>
            <a:lvl8pPr>
              <a:defRPr sz="1043"/>
            </a:lvl8pPr>
            <a:lvl9pPr>
              <a:defRPr sz="10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002" y="1177264"/>
            <a:ext cx="2341774" cy="490628"/>
          </a:xfrm>
        </p:spPr>
        <p:txBody>
          <a:bodyPr anchor="b"/>
          <a:lstStyle>
            <a:lvl1pPr marL="0" indent="0">
              <a:buNone/>
              <a:defRPr sz="1391" b="1"/>
            </a:lvl1pPr>
            <a:lvl2pPr marL="264993" indent="0">
              <a:buNone/>
              <a:defRPr sz="1159" b="1"/>
            </a:lvl2pPr>
            <a:lvl3pPr marL="529986" indent="0">
              <a:buNone/>
              <a:defRPr sz="1043" b="1"/>
            </a:lvl3pPr>
            <a:lvl4pPr marL="794979" indent="0">
              <a:buNone/>
              <a:defRPr sz="927" b="1"/>
            </a:lvl4pPr>
            <a:lvl5pPr marL="1059972" indent="0">
              <a:buNone/>
              <a:defRPr sz="927" b="1"/>
            </a:lvl5pPr>
            <a:lvl6pPr marL="1324966" indent="0">
              <a:buNone/>
              <a:defRPr sz="927" b="1"/>
            </a:lvl6pPr>
            <a:lvl7pPr marL="1589959" indent="0">
              <a:buNone/>
              <a:defRPr sz="927" b="1"/>
            </a:lvl7pPr>
            <a:lvl8pPr marL="1854952" indent="0">
              <a:buNone/>
              <a:defRPr sz="927" b="1"/>
            </a:lvl8pPr>
            <a:lvl9pPr marL="2119945" indent="0">
              <a:buNone/>
              <a:defRPr sz="9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5002" y="1667892"/>
            <a:ext cx="2341774" cy="3030207"/>
          </a:xfrm>
        </p:spPr>
        <p:txBody>
          <a:bodyPr/>
          <a:lstStyle>
            <a:lvl1pPr>
              <a:defRPr sz="1391"/>
            </a:lvl1pPr>
            <a:lvl2pPr>
              <a:defRPr sz="1159"/>
            </a:lvl2pPr>
            <a:lvl3pPr>
              <a:defRPr sz="1043"/>
            </a:lvl3pPr>
            <a:lvl4pPr>
              <a:defRPr sz="927"/>
            </a:lvl4pPr>
            <a:lvl5pPr>
              <a:defRPr sz="927"/>
            </a:lvl5pPr>
            <a:lvl6pPr>
              <a:defRPr sz="927"/>
            </a:lvl6pPr>
            <a:lvl7pPr>
              <a:defRPr sz="927"/>
            </a:lvl7pPr>
            <a:lvl8pPr>
              <a:defRPr sz="927"/>
            </a:lvl8pPr>
            <a:lvl9pPr>
              <a:defRPr sz="9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2349" y="1177264"/>
            <a:ext cx="2342694" cy="490628"/>
          </a:xfrm>
        </p:spPr>
        <p:txBody>
          <a:bodyPr anchor="b"/>
          <a:lstStyle>
            <a:lvl1pPr marL="0" indent="0">
              <a:buNone/>
              <a:defRPr sz="1391" b="1"/>
            </a:lvl1pPr>
            <a:lvl2pPr marL="264993" indent="0">
              <a:buNone/>
              <a:defRPr sz="1159" b="1"/>
            </a:lvl2pPr>
            <a:lvl3pPr marL="529986" indent="0">
              <a:buNone/>
              <a:defRPr sz="1043" b="1"/>
            </a:lvl3pPr>
            <a:lvl4pPr marL="794979" indent="0">
              <a:buNone/>
              <a:defRPr sz="927" b="1"/>
            </a:lvl4pPr>
            <a:lvl5pPr marL="1059972" indent="0">
              <a:buNone/>
              <a:defRPr sz="927" b="1"/>
            </a:lvl5pPr>
            <a:lvl6pPr marL="1324966" indent="0">
              <a:buNone/>
              <a:defRPr sz="927" b="1"/>
            </a:lvl6pPr>
            <a:lvl7pPr marL="1589959" indent="0">
              <a:buNone/>
              <a:defRPr sz="927" b="1"/>
            </a:lvl7pPr>
            <a:lvl8pPr marL="1854952" indent="0">
              <a:buNone/>
              <a:defRPr sz="927" b="1"/>
            </a:lvl8pPr>
            <a:lvl9pPr marL="2119945" indent="0">
              <a:buNone/>
              <a:defRPr sz="9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2349" y="1667892"/>
            <a:ext cx="2342694" cy="3030207"/>
          </a:xfrm>
        </p:spPr>
        <p:txBody>
          <a:bodyPr/>
          <a:lstStyle>
            <a:lvl1pPr>
              <a:defRPr sz="1391"/>
            </a:lvl1pPr>
            <a:lvl2pPr>
              <a:defRPr sz="1159"/>
            </a:lvl2pPr>
            <a:lvl3pPr>
              <a:defRPr sz="1043"/>
            </a:lvl3pPr>
            <a:lvl4pPr>
              <a:defRPr sz="927"/>
            </a:lvl4pPr>
            <a:lvl5pPr>
              <a:defRPr sz="927"/>
            </a:lvl5pPr>
            <a:lvl6pPr>
              <a:defRPr sz="927"/>
            </a:lvl6pPr>
            <a:lvl7pPr>
              <a:defRPr sz="927"/>
            </a:lvl7pPr>
            <a:lvl8pPr>
              <a:defRPr sz="927"/>
            </a:lvl8pPr>
            <a:lvl9pPr>
              <a:defRPr sz="9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03" y="209399"/>
            <a:ext cx="1743678" cy="891166"/>
          </a:xfrm>
        </p:spPr>
        <p:txBody>
          <a:bodyPr anchor="b"/>
          <a:lstStyle>
            <a:lvl1pPr algn="l">
              <a:defRPr sz="115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170" y="209400"/>
            <a:ext cx="2962873" cy="4488699"/>
          </a:xfrm>
        </p:spPr>
        <p:txBody>
          <a:bodyPr/>
          <a:lstStyle>
            <a:lvl1pPr>
              <a:defRPr sz="1855"/>
            </a:lvl1pPr>
            <a:lvl2pPr>
              <a:defRPr sz="1623"/>
            </a:lvl2pPr>
            <a:lvl3pPr>
              <a:defRPr sz="1391"/>
            </a:lvl3pPr>
            <a:lvl4pPr>
              <a:defRPr sz="1159"/>
            </a:lvl4pPr>
            <a:lvl5pPr>
              <a:defRPr sz="1159"/>
            </a:lvl5pPr>
            <a:lvl6pPr>
              <a:defRPr sz="1159"/>
            </a:lvl6pPr>
            <a:lvl7pPr>
              <a:defRPr sz="1159"/>
            </a:lvl7pPr>
            <a:lvl8pPr>
              <a:defRPr sz="1159"/>
            </a:lvl8pPr>
            <a:lvl9pPr>
              <a:defRPr sz="115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003" y="1100565"/>
            <a:ext cx="1743678" cy="3597534"/>
          </a:xfrm>
        </p:spPr>
        <p:txBody>
          <a:bodyPr/>
          <a:lstStyle>
            <a:lvl1pPr marL="0" indent="0">
              <a:buNone/>
              <a:defRPr sz="811"/>
            </a:lvl1pPr>
            <a:lvl2pPr marL="264993" indent="0">
              <a:buNone/>
              <a:defRPr sz="696"/>
            </a:lvl2pPr>
            <a:lvl3pPr marL="529986" indent="0">
              <a:buNone/>
              <a:defRPr sz="580"/>
            </a:lvl3pPr>
            <a:lvl4pPr marL="794979" indent="0">
              <a:buNone/>
              <a:defRPr sz="522"/>
            </a:lvl4pPr>
            <a:lvl5pPr marL="1059972" indent="0">
              <a:buNone/>
              <a:defRPr sz="522"/>
            </a:lvl5pPr>
            <a:lvl6pPr marL="1324966" indent="0">
              <a:buNone/>
              <a:defRPr sz="522"/>
            </a:lvl6pPr>
            <a:lvl7pPr marL="1589959" indent="0">
              <a:buNone/>
              <a:defRPr sz="522"/>
            </a:lvl7pPr>
            <a:lvl8pPr marL="1854952" indent="0">
              <a:buNone/>
              <a:defRPr sz="522"/>
            </a:lvl8pPr>
            <a:lvl9pPr marL="2119945" indent="0">
              <a:buNone/>
              <a:defRPr sz="5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846" y="3681537"/>
            <a:ext cx="3180027" cy="434626"/>
          </a:xfrm>
        </p:spPr>
        <p:txBody>
          <a:bodyPr anchor="b"/>
          <a:lstStyle>
            <a:lvl1pPr algn="l">
              <a:defRPr sz="115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8846" y="469931"/>
            <a:ext cx="3180027" cy="3155603"/>
          </a:xfrm>
        </p:spPr>
        <p:txBody>
          <a:bodyPr/>
          <a:lstStyle>
            <a:lvl1pPr marL="0" indent="0">
              <a:buNone/>
              <a:defRPr sz="1855"/>
            </a:lvl1pPr>
            <a:lvl2pPr marL="264993" indent="0">
              <a:buNone/>
              <a:defRPr sz="1623"/>
            </a:lvl2pPr>
            <a:lvl3pPr marL="529986" indent="0">
              <a:buNone/>
              <a:defRPr sz="1391"/>
            </a:lvl3pPr>
            <a:lvl4pPr marL="794979" indent="0">
              <a:buNone/>
              <a:defRPr sz="1159"/>
            </a:lvl4pPr>
            <a:lvl5pPr marL="1059972" indent="0">
              <a:buNone/>
              <a:defRPr sz="1159"/>
            </a:lvl5pPr>
            <a:lvl6pPr marL="1324966" indent="0">
              <a:buNone/>
              <a:defRPr sz="1159"/>
            </a:lvl6pPr>
            <a:lvl7pPr marL="1589959" indent="0">
              <a:buNone/>
              <a:defRPr sz="1159"/>
            </a:lvl7pPr>
            <a:lvl8pPr marL="1854952" indent="0">
              <a:buNone/>
              <a:defRPr sz="1159"/>
            </a:lvl8pPr>
            <a:lvl9pPr marL="2119945" indent="0">
              <a:buNone/>
              <a:defRPr sz="115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8846" y="4116163"/>
            <a:ext cx="3180027" cy="617241"/>
          </a:xfrm>
        </p:spPr>
        <p:txBody>
          <a:bodyPr/>
          <a:lstStyle>
            <a:lvl1pPr marL="0" indent="0">
              <a:buNone/>
              <a:defRPr sz="811"/>
            </a:lvl1pPr>
            <a:lvl2pPr marL="264993" indent="0">
              <a:buNone/>
              <a:defRPr sz="696"/>
            </a:lvl2pPr>
            <a:lvl3pPr marL="529986" indent="0">
              <a:buNone/>
              <a:defRPr sz="580"/>
            </a:lvl3pPr>
            <a:lvl4pPr marL="794979" indent="0">
              <a:buNone/>
              <a:defRPr sz="522"/>
            </a:lvl4pPr>
            <a:lvl5pPr marL="1059972" indent="0">
              <a:buNone/>
              <a:defRPr sz="522"/>
            </a:lvl5pPr>
            <a:lvl6pPr marL="1324966" indent="0">
              <a:buNone/>
              <a:defRPr sz="522"/>
            </a:lvl6pPr>
            <a:lvl7pPr marL="1589959" indent="0">
              <a:buNone/>
              <a:defRPr sz="522"/>
            </a:lvl7pPr>
            <a:lvl8pPr marL="1854952" indent="0">
              <a:buNone/>
              <a:defRPr sz="522"/>
            </a:lvl8pPr>
            <a:lvl9pPr marL="2119945" indent="0">
              <a:buNone/>
              <a:defRPr sz="5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2533" y="210618"/>
            <a:ext cx="1192510" cy="44874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003" y="210618"/>
            <a:ext cx="3489196" cy="44874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5002" y="210618"/>
            <a:ext cx="4770041" cy="87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002" y="1227179"/>
            <a:ext cx="4770041" cy="3470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5002" y="4874628"/>
            <a:ext cx="1236677" cy="280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10849" y="4874628"/>
            <a:ext cx="1678348" cy="280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8366" y="4874628"/>
            <a:ext cx="1236677" cy="280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9986" rtl="0" eaLnBrk="1" latinLnBrk="0" hangingPunct="1">
        <a:spcBef>
          <a:spcPct val="0"/>
        </a:spcBef>
        <a:buNone/>
        <a:defRPr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745" indent="-198745" algn="l" defTabSz="529986" rtl="0" eaLnBrk="1" latinLnBrk="0" hangingPunct="1">
        <a:spcBef>
          <a:spcPct val="20000"/>
        </a:spcBef>
        <a:buFont typeface="Arial" pitchFamily="34" charset="0"/>
        <a:buChar char="•"/>
        <a:defRPr sz="1855" kern="1200">
          <a:solidFill>
            <a:schemeClr val="tx1"/>
          </a:solidFill>
          <a:latin typeface="+mn-lt"/>
          <a:ea typeface="+mn-ea"/>
          <a:cs typeface="+mn-cs"/>
        </a:defRPr>
      </a:lvl1pPr>
      <a:lvl2pPr marL="430614" indent="-165621" algn="l" defTabSz="529986" rtl="0" eaLnBrk="1" latinLnBrk="0" hangingPunct="1">
        <a:spcBef>
          <a:spcPct val="20000"/>
        </a:spcBef>
        <a:buFont typeface="Arial" pitchFamily="34" charset="0"/>
        <a:buChar char="–"/>
        <a:defRPr sz="1623" kern="1200">
          <a:solidFill>
            <a:schemeClr val="tx1"/>
          </a:solidFill>
          <a:latin typeface="+mn-lt"/>
          <a:ea typeface="+mn-ea"/>
          <a:cs typeface="+mn-cs"/>
        </a:defRPr>
      </a:lvl2pPr>
      <a:lvl3pPr marL="662483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391" kern="1200">
          <a:solidFill>
            <a:schemeClr val="tx1"/>
          </a:solidFill>
          <a:latin typeface="+mn-lt"/>
          <a:ea typeface="+mn-ea"/>
          <a:cs typeface="+mn-cs"/>
        </a:defRPr>
      </a:lvl3pPr>
      <a:lvl4pPr marL="927476" indent="-132497" algn="l" defTabSz="529986" rtl="0" eaLnBrk="1" latinLnBrk="0" hangingPunct="1">
        <a:spcBef>
          <a:spcPct val="20000"/>
        </a:spcBef>
        <a:buFont typeface="Arial" pitchFamily="34" charset="0"/>
        <a:buChar char="–"/>
        <a:defRPr sz="1159" kern="1200">
          <a:solidFill>
            <a:schemeClr val="tx1"/>
          </a:solidFill>
          <a:latin typeface="+mn-lt"/>
          <a:ea typeface="+mn-ea"/>
          <a:cs typeface="+mn-cs"/>
        </a:defRPr>
      </a:lvl4pPr>
      <a:lvl5pPr marL="1192469" indent="-132497" algn="l" defTabSz="529986" rtl="0" eaLnBrk="1" latinLnBrk="0" hangingPunct="1">
        <a:spcBef>
          <a:spcPct val="20000"/>
        </a:spcBef>
        <a:buFont typeface="Arial" pitchFamily="34" charset="0"/>
        <a:buChar char="»"/>
        <a:defRPr sz="1159" kern="1200">
          <a:solidFill>
            <a:schemeClr val="tx1"/>
          </a:solidFill>
          <a:latin typeface="+mn-lt"/>
          <a:ea typeface="+mn-ea"/>
          <a:cs typeface="+mn-cs"/>
        </a:defRPr>
      </a:lvl5pPr>
      <a:lvl6pPr marL="1457462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6pPr>
      <a:lvl7pPr marL="1722455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7pPr>
      <a:lvl8pPr marL="1987448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8pPr>
      <a:lvl9pPr marL="2252442" indent="-132497" algn="l" defTabSz="529986" rtl="0" eaLnBrk="1" latinLnBrk="0" hangingPunct="1">
        <a:spcBef>
          <a:spcPct val="20000"/>
        </a:spcBef>
        <a:buFont typeface="Arial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1pPr>
      <a:lvl2pPr marL="264993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2pPr>
      <a:lvl3pPr marL="529986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3pPr>
      <a:lvl4pPr marL="794979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4pPr>
      <a:lvl5pPr marL="1059972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5pPr>
      <a:lvl6pPr marL="1324966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6pPr>
      <a:lvl7pPr marL="1589959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7pPr>
      <a:lvl8pPr marL="1854952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8pPr>
      <a:lvl9pPr marL="2119945" algn="l" defTabSz="529986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234280" y="7112026"/>
            <a:ext cx="8012267" cy="3655882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11" name="AutoShape 11"/>
          <p:cNvSpPr/>
          <p:nvPr/>
        </p:nvSpPr>
        <p:spPr>
          <a:xfrm flipH="1">
            <a:off x="382880" y="294481"/>
            <a:ext cx="0" cy="32842199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12" name="AutoShape 12"/>
          <p:cNvSpPr/>
          <p:nvPr/>
        </p:nvSpPr>
        <p:spPr>
          <a:xfrm>
            <a:off x="420297" y="33136681"/>
            <a:ext cx="18339984" cy="0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13" name="AutoShape 13"/>
          <p:cNvSpPr/>
          <p:nvPr/>
        </p:nvSpPr>
        <p:spPr>
          <a:xfrm>
            <a:off x="18713647" y="294482"/>
            <a:ext cx="0" cy="32842198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16" name="AutoShape 16"/>
          <p:cNvSpPr/>
          <p:nvPr/>
        </p:nvSpPr>
        <p:spPr>
          <a:xfrm>
            <a:off x="391920" y="252307"/>
            <a:ext cx="18292161" cy="42174"/>
          </a:xfrm>
          <a:prstGeom prst="line">
            <a:avLst/>
          </a:prstGeom>
          <a:ln w="19050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16"/>
          </a:p>
        </p:txBody>
      </p:sp>
      <p:sp>
        <p:nvSpPr>
          <p:cNvPr id="20" name="TextBox 20"/>
          <p:cNvSpPr txBox="1"/>
          <p:nvPr/>
        </p:nvSpPr>
        <p:spPr>
          <a:xfrm>
            <a:off x="1573718" y="7831559"/>
            <a:ext cx="703123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1. Abstract or summary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366680" y="3145426"/>
            <a:ext cx="8715533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6500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Title</a:t>
            </a:r>
          </a:p>
          <a:p>
            <a:pPr algn="ctr">
              <a:lnSpc>
                <a:spcPts val="6192"/>
              </a:lnSpc>
            </a:pPr>
            <a:r>
              <a:rPr lang="en-US" sz="5000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[Member name]</a:t>
            </a:r>
          </a:p>
          <a:p>
            <a:pPr algn="ctr">
              <a:lnSpc>
                <a:spcPts val="6192"/>
              </a:lnSpc>
            </a:pPr>
            <a:r>
              <a:rPr lang="en-US" sz="5000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[Author(s) / Affiliations]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154B8D6E-5067-D73B-9C5D-560FC8039857}"/>
              </a:ext>
            </a:extLst>
          </p:cNvPr>
          <p:cNvSpPr txBox="1"/>
          <p:nvPr/>
        </p:nvSpPr>
        <p:spPr>
          <a:xfrm>
            <a:off x="412447" y="957823"/>
            <a:ext cx="4810696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5385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[Flag(s) or logo(s)]</a:t>
            </a: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36929BA4-11FB-B926-3BC3-F4BCC46F30ED}"/>
              </a:ext>
            </a:extLst>
          </p:cNvPr>
          <p:cNvSpPr txBox="1"/>
          <p:nvPr/>
        </p:nvSpPr>
        <p:spPr>
          <a:xfrm>
            <a:off x="13847474" y="957823"/>
            <a:ext cx="4810696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5385" dirty="0">
                <a:latin typeface="Franklin Gothic Demi" panose="020B0703020102020204" pitchFamily="34" charset="0"/>
                <a:ea typeface="Söhne"/>
                <a:cs typeface="Söhne"/>
                <a:sym typeface="Söhne"/>
              </a:rPr>
              <a:t>[Flag(s) or logo(s)]</a:t>
            </a: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973357B9-3C35-BBF7-BF2F-A1BD66EF2FA4}"/>
              </a:ext>
            </a:extLst>
          </p:cNvPr>
          <p:cNvSpPr/>
          <p:nvPr/>
        </p:nvSpPr>
        <p:spPr>
          <a:xfrm>
            <a:off x="9849981" y="7112026"/>
            <a:ext cx="8016461" cy="3655882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EF4E0322-3BE6-7FEE-92B1-2F2A75C24568}"/>
              </a:ext>
            </a:extLst>
          </p:cNvPr>
          <p:cNvSpPr txBox="1"/>
          <p:nvPr/>
        </p:nvSpPr>
        <p:spPr>
          <a:xfrm>
            <a:off x="10890680" y="7831559"/>
            <a:ext cx="533163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2. Introduction</a:t>
            </a:r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28FE184-2D08-1394-31B9-EB6B896CFFF7}"/>
              </a:ext>
            </a:extLst>
          </p:cNvPr>
          <p:cNvSpPr/>
          <p:nvPr/>
        </p:nvSpPr>
        <p:spPr>
          <a:xfrm>
            <a:off x="1234280" y="11487440"/>
            <a:ext cx="16632157" cy="8542839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71CD894A-4461-F7C7-B1F5-0F444D52B99B}"/>
              </a:ext>
            </a:extLst>
          </p:cNvPr>
          <p:cNvSpPr txBox="1"/>
          <p:nvPr/>
        </p:nvSpPr>
        <p:spPr>
          <a:xfrm>
            <a:off x="1573718" y="12206974"/>
            <a:ext cx="1598653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3. Activities (incl. photos/media)</a:t>
            </a:r>
          </a:p>
        </p:txBody>
      </p:sp>
      <p:sp>
        <p:nvSpPr>
          <p:cNvPr id="43" name="Freeform 5">
            <a:extLst>
              <a:ext uri="{FF2B5EF4-FFF2-40B4-BE49-F238E27FC236}">
                <a16:creationId xmlns:a16="http://schemas.microsoft.com/office/drawing/2014/main" id="{F4540365-0C23-50FF-D972-F812BEA09F50}"/>
              </a:ext>
            </a:extLst>
          </p:cNvPr>
          <p:cNvSpPr/>
          <p:nvPr/>
        </p:nvSpPr>
        <p:spPr>
          <a:xfrm>
            <a:off x="1250894" y="20661229"/>
            <a:ext cx="16632157" cy="11561047"/>
          </a:xfrm>
          <a:custGeom>
            <a:avLst/>
            <a:gdLst/>
            <a:ahLst/>
            <a:cxnLst/>
            <a:rect l="l" t="t" r="r" b="b"/>
            <a:pathLst>
              <a:path w="2337276" h="112255">
                <a:moveTo>
                  <a:pt x="0" y="0"/>
                </a:moveTo>
                <a:lnTo>
                  <a:pt x="2337276" y="0"/>
                </a:lnTo>
                <a:lnTo>
                  <a:pt x="2337276" y="112255"/>
                </a:lnTo>
                <a:lnTo>
                  <a:pt x="0" y="1122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US" sz="716"/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568FD366-C991-CB39-404E-8C85D7788AA7}"/>
              </a:ext>
            </a:extLst>
          </p:cNvPr>
          <p:cNvSpPr txBox="1"/>
          <p:nvPr/>
        </p:nvSpPr>
        <p:spPr>
          <a:xfrm>
            <a:off x="1597023" y="21452157"/>
            <a:ext cx="1598653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4000" spc="141" dirty="0">
                <a:solidFill>
                  <a:srgbClr val="000000"/>
                </a:solidFill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4. Conclusions</a:t>
            </a:r>
          </a:p>
        </p:txBody>
      </p:sp>
      <p:sp>
        <p:nvSpPr>
          <p:cNvPr id="2" name="TextBox 20">
            <a:extLst>
              <a:ext uri="{FF2B5EF4-FFF2-40B4-BE49-F238E27FC236}">
                <a16:creationId xmlns:a16="http://schemas.microsoft.com/office/drawing/2014/main" id="{67D9E888-5BD2-7A16-0ADF-4D041792C32F}"/>
              </a:ext>
            </a:extLst>
          </p:cNvPr>
          <p:cNvSpPr txBox="1"/>
          <p:nvPr/>
        </p:nvSpPr>
        <p:spPr>
          <a:xfrm>
            <a:off x="1177369" y="6340025"/>
            <a:ext cx="15986531" cy="463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71"/>
              </a:lnSpc>
            </a:pPr>
            <a:r>
              <a:rPr lang="en-US" sz="3000" i="1" spc="141" dirty="0">
                <a:solidFill>
                  <a:srgbClr val="000000"/>
                </a:solidFill>
                <a:highlight>
                  <a:srgbClr val="FFFF00"/>
                </a:highlight>
                <a:latin typeface="Franklin Gothic Demi" panose="020B0703020102020204" pitchFamily="34" charset="0"/>
                <a:ea typeface="Söhne"/>
                <a:cs typeface="Arial" panose="020B0604020202020204" pitchFamily="34" charset="0"/>
                <a:sym typeface="Söhne"/>
              </a:rPr>
              <a:t>Note: Please use 20 pt font size or more.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52036d-cd41-49cc-b897-c4e04826e53f" xsi:nil="true"/>
    <lcf76f155ced4ddcb4097134ff3c332f xmlns="7e017361-c968-4d76-a61b-f32166d07242">
      <Terms xmlns="http://schemas.microsoft.com/office/infopath/2007/PartnerControls"/>
    </lcf76f155ced4ddcb4097134ff3c332f>
    <SelectedbyDG xmlns="7e017361-c968-4d76-a61b-f32166d0724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0873772ADD484EA69F318F320839BF" ma:contentTypeVersion="20" ma:contentTypeDescription="Create a new document." ma:contentTypeScope="" ma:versionID="bc484aae07f64c651fb8d31bbe06045e">
  <xsd:schema xmlns:xsd="http://www.w3.org/2001/XMLSchema" xmlns:xs="http://www.w3.org/2001/XMLSchema" xmlns:p="http://schemas.microsoft.com/office/2006/metadata/properties" xmlns:ns2="7e017361-c968-4d76-a61b-f32166d07242" xmlns:ns3="8f52036d-cd41-49cc-b897-c4e04826e53f" targetNamespace="http://schemas.microsoft.com/office/2006/metadata/properties" ma:root="true" ma:fieldsID="288282246d55b73632940eb38ae249e7" ns2:_="" ns3:_="">
    <xsd:import namespace="7e017361-c968-4d76-a61b-f32166d07242"/>
    <xsd:import namespace="8f52036d-cd41-49cc-b897-c4e04826e5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SelectedbyDG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017361-c968-4d76-a61b-f32166d07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d0b2da7-f7f1-4ade-bc4d-78491eef27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electedbyDG" ma:index="26" nillable="true" ma:displayName="Selected by DG" ma:format="Dropdown" ma:internalName="SelectedbyDG">
      <xsd:simpleType>
        <xsd:restriction base="dms:Choice">
          <xsd:enumeration value="Yes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2036d-cd41-49cc-b897-c4e04826e53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ac4d033-2660-4644-aeeb-b06ae1561ef0}" ma:internalName="TaxCatchAll" ma:showField="CatchAllData" ma:web="8f52036d-cd41-49cc-b897-c4e04826e5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102A82-D6ED-4803-A045-8A0B4D043EAC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8f52036d-cd41-49cc-b897-c4e04826e53f"/>
    <ds:schemaRef ds:uri="http://schemas.microsoft.com/office/infopath/2007/PartnerControls"/>
    <ds:schemaRef ds:uri="7e017361-c968-4d76-a61b-f32166d0724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A5E0759-4258-4044-94E4-535D467114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017361-c968-4d76-a61b-f32166d07242"/>
    <ds:schemaRef ds:uri="8f52036d-cd41-49cc-b897-c4e04826e5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8AC23A-D782-498B-A0D9-7E7B72CE15E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1faf563-b06d-4c35-8739-34ccc280dcaf}" enabled="0" method="" siteId="{f1faf563-b06d-4c35-8739-34ccc280dc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65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Franklin Gothic Demi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Poster</dc:title>
  <dc:creator>Basilio Valdehuesa</dc:creator>
  <cp:lastModifiedBy>Basilio Valdehuesa</cp:lastModifiedBy>
  <cp:revision>5</cp:revision>
  <dcterms:created xsi:type="dcterms:W3CDTF">2006-08-16T00:00:00Z</dcterms:created>
  <dcterms:modified xsi:type="dcterms:W3CDTF">2025-09-04T05:57:32Z</dcterms:modified>
  <dc:identifier>DAGc4xOzt6k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0x010100380873772ADD484EA69F318F320839BF</vt:lpwstr>
  </property>
  <property fmtid="{D5CDD505-2E9C-101B-9397-08002B2CF9AE}" pid="3" name="MediaServiceImageTags">
    <vt:lpwstr/>
  </property>
</Properties>
</file>